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DEE04-2CDC-1D1B-1391-860AA0603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F83FE-BA4D-D1ED-E5A7-4611CA38E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C038D-4625-108A-16D2-C90B814DB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E77AE-A8BB-C9CF-64F1-F28E631B5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D5D40-F577-3A6E-506B-BC4F0D2AE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6490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F5107-B8B6-1841-80BF-883055CAC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0C407-4AD7-91E9-F030-FB0D469A2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25F35-0883-41A8-0A52-F8508CDA4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AEBF7-13B4-0F63-5E2A-7742E7350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1C598-7583-0CB0-4E19-7044938AD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570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CE1D60-E715-AE1C-F3E0-0F8232BBD6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CB77F0-8208-4C44-C4C4-82E85732F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51FA4-E8C2-1EEB-C3A8-012F83B47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79CB3-8BDE-86B9-4ED4-D9155960F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DE29A-3E75-3580-32F7-79D1F0CEB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03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E8F98-5A5D-8C57-14AC-8B9964840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57D66-8546-5782-DF85-E5CC21FDD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09C6C-0CCE-FDE6-DFFB-DBF0496B7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BEB73-6660-2F8C-D61C-189DCB36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37CE8-F093-AB5D-9A13-A77C9A5B9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305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D86B1-A974-3327-14F0-0610E0688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F3B66-D29C-6C38-D11E-5699DB727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F01DF-C95E-A4D3-BE20-16F17B1C9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2FD2C-3DD2-47D2-669D-13206F63A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A059F-2F71-3C4F-1E1E-FFEA2E1E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774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46563-4C54-AB22-B02D-EAAE1EA30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CE220-CD66-811D-5AD4-306E2EAF4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B5263-F616-C43C-CEEE-5C804AF09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9BE3AD-8EE0-93F4-CF0D-334803981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770A5-74FF-DD7B-0C52-A9E9B893B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3A2FEA-6FA3-09A9-3335-A9E49504A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9937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5BDF-192D-F822-92A0-57D74AC0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9EFF3-887A-0AF8-00AD-8DCB442A7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881FB-8DF2-7BFA-1FE5-D313A4169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6DE07-C583-6CBB-C951-DAC2C7609D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5E2B66-A626-C8CA-9543-9B7411EE01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5EC1B3-D40B-3CAA-C2EB-7FA032A95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D72534-963C-38D0-D125-FF22FF922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ECD160-7266-6B20-CB71-A4FC5E048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231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5CA08-1091-95BD-4D10-D88FA6061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4D97B-F09B-A5C6-0178-A85661C16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FF5ABA-3386-21A8-9B94-6FDB83CD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487E24-2891-C9D4-8F8B-F9AF9965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0301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E101FE-840F-038E-862C-9BF0F615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CAE08-7EBB-843D-8F60-1D977C16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BE57-A3B8-1A9F-5A37-805EB9911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5018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BC1C0-03C9-AF16-C27A-609B43EB3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4DB64-8E0B-CE73-6E3F-4CBF2418F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D568D-7AE0-2E2B-D775-5CF4C206F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2768D-CCAF-8DBD-8C34-DB546B12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923581-68D3-7C5E-5E93-E50739E71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F812C-CCE7-AA62-DF14-885C9508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47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0344E-50BD-7A22-925A-47962A114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7E855A-2F41-C074-3D1E-388F41681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E54CF-BC14-07B4-4006-3213EA9D9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5118A-8085-7835-841F-873BD4ED5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62D1D-B10E-115F-DE0F-E555AF7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FCFE7-53F5-C2B7-44D7-5D88FF8DF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369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814DBA-F808-2AFD-5099-03CEEA897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F9FFB-889C-9A06-8B5B-D79017C21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D79B9-5884-7B2B-0463-2A570D9FC3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CBE75A-9E2B-432F-A3BD-9BCC5BE3A78A}" type="datetimeFigureOut">
              <a:rPr lang="en-AU" smtClean="0"/>
              <a:t>11/08/2025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EDF78-65C1-2996-C390-DBCA2C9065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6147E-F408-986B-DE9F-7D4DFA1FE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849EE2-962A-4700-9724-4058A0AB6A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08818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olorful handprints and text&#10;&#10;AI-generated content may be incorrect.">
            <a:extLst>
              <a:ext uri="{FF2B5EF4-FFF2-40B4-BE49-F238E27FC236}">
                <a16:creationId xmlns:a16="http://schemas.microsoft.com/office/drawing/2014/main" id="{D7B9606C-4F14-F07D-3F1D-519CE28A2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2" y="-15426"/>
            <a:ext cx="11278417" cy="688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7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203269810ConferenceDinner16">
            <a:extLst>
              <a:ext uri="{FF2B5EF4-FFF2-40B4-BE49-F238E27FC236}">
                <a16:creationId xmlns:a16="http://schemas.microsoft.com/office/drawing/2014/main" id="{54D94ECB-7D3C-B19F-B26F-ACE12F526D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14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203269810ConferenceDinner17">
            <a:extLst>
              <a:ext uri="{FF2B5EF4-FFF2-40B4-BE49-F238E27FC236}">
                <a16:creationId xmlns:a16="http://schemas.microsoft.com/office/drawing/2014/main" id="{1FDB666F-E968-BD0A-F698-DF83C55A1B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86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203269810ConferenceDinner37">
            <a:extLst>
              <a:ext uri="{FF2B5EF4-FFF2-40B4-BE49-F238E27FC236}">
                <a16:creationId xmlns:a16="http://schemas.microsoft.com/office/drawing/2014/main" id="{C318C447-B339-B558-8BC0-8574949FBF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79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203269810ConferenceSatDay70">
            <a:extLst>
              <a:ext uri="{FF2B5EF4-FFF2-40B4-BE49-F238E27FC236}">
                <a16:creationId xmlns:a16="http://schemas.microsoft.com/office/drawing/2014/main" id="{FAD1CD17-EA9F-223F-DDC5-FD84F5A8EB1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0026">
            <a:extLst>
              <a:ext uri="{FF2B5EF4-FFF2-40B4-BE49-F238E27FC236}">
                <a16:creationId xmlns:a16="http://schemas.microsoft.com/office/drawing/2014/main" id="{B4301F5C-50B6-98D5-7ED4-85DFE75BDA7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75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0083">
            <a:extLst>
              <a:ext uri="{FF2B5EF4-FFF2-40B4-BE49-F238E27FC236}">
                <a16:creationId xmlns:a16="http://schemas.microsoft.com/office/drawing/2014/main" id="{43DD74FF-A942-5EA4-4957-85BB286B46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47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0787">
            <a:extLst>
              <a:ext uri="{FF2B5EF4-FFF2-40B4-BE49-F238E27FC236}">
                <a16:creationId xmlns:a16="http://schemas.microsoft.com/office/drawing/2014/main" id="{E71B46EF-9B05-F1C8-1CA4-B5379DF10B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78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3693">
            <a:extLst>
              <a:ext uri="{FF2B5EF4-FFF2-40B4-BE49-F238E27FC236}">
                <a16:creationId xmlns:a16="http://schemas.microsoft.com/office/drawing/2014/main" id="{6E861C7E-61E6-2EFD-A99A-36F2B7F698A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385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153">
            <a:extLst>
              <a:ext uri="{FF2B5EF4-FFF2-40B4-BE49-F238E27FC236}">
                <a16:creationId xmlns:a16="http://schemas.microsoft.com/office/drawing/2014/main" id="{0FF133F1-6F86-5829-E284-7C30CEFE9F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2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175">
            <a:extLst>
              <a:ext uri="{FF2B5EF4-FFF2-40B4-BE49-F238E27FC236}">
                <a16:creationId xmlns:a16="http://schemas.microsoft.com/office/drawing/2014/main" id="{2ACD01DD-EB44-5B1E-8774-0FF7204581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481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566A0-A9A4-BA97-F4B6-77CD95C26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70401eveng046">
            <a:extLst>
              <a:ext uri="{FF2B5EF4-FFF2-40B4-BE49-F238E27FC236}">
                <a16:creationId xmlns:a16="http://schemas.microsoft.com/office/drawing/2014/main" id="{B2C6346B-42EA-2997-1A0A-71B6CA2800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32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247">
            <a:extLst>
              <a:ext uri="{FF2B5EF4-FFF2-40B4-BE49-F238E27FC236}">
                <a16:creationId xmlns:a16="http://schemas.microsoft.com/office/drawing/2014/main" id="{8F7D79CA-5C81-2C30-795E-7B25E53C0F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67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362">
            <a:extLst>
              <a:ext uri="{FF2B5EF4-FFF2-40B4-BE49-F238E27FC236}">
                <a16:creationId xmlns:a16="http://schemas.microsoft.com/office/drawing/2014/main" id="{0EB869C0-22D1-EC10-7D94-343DE02810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77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587">
            <a:extLst>
              <a:ext uri="{FF2B5EF4-FFF2-40B4-BE49-F238E27FC236}">
                <a16:creationId xmlns:a16="http://schemas.microsoft.com/office/drawing/2014/main" id="{43FE62EA-D881-BEA8-C4F3-0C96780514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9120">
            <a:extLst>
              <a:ext uri="{FF2B5EF4-FFF2-40B4-BE49-F238E27FC236}">
                <a16:creationId xmlns:a16="http://schemas.microsoft.com/office/drawing/2014/main" id="{6B8AEBFE-6DBC-B3E1-346B-AA75AEECFD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31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9526">
            <a:extLst>
              <a:ext uri="{FF2B5EF4-FFF2-40B4-BE49-F238E27FC236}">
                <a16:creationId xmlns:a16="http://schemas.microsoft.com/office/drawing/2014/main" id="{BE9D34DC-0CD2-9DDD-DDEE-46BA41B720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81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9898">
            <a:extLst>
              <a:ext uri="{FF2B5EF4-FFF2-40B4-BE49-F238E27FC236}">
                <a16:creationId xmlns:a16="http://schemas.microsoft.com/office/drawing/2014/main" id="{95B0D03F-5DF6-F250-16FC-F2D77172420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8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7930">
            <a:extLst>
              <a:ext uri="{FF2B5EF4-FFF2-40B4-BE49-F238E27FC236}">
                <a16:creationId xmlns:a16="http://schemas.microsoft.com/office/drawing/2014/main" id="{F2EB6C70-6452-563E-2D06-697B919BDF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73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8169">
            <a:extLst>
              <a:ext uri="{FF2B5EF4-FFF2-40B4-BE49-F238E27FC236}">
                <a16:creationId xmlns:a16="http://schemas.microsoft.com/office/drawing/2014/main" id="{697BF480-614B-A65C-20C3-0D6B5109D41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50" y="0"/>
            <a:ext cx="10272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65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8329">
            <a:extLst>
              <a:ext uri="{FF2B5EF4-FFF2-40B4-BE49-F238E27FC236}">
                <a16:creationId xmlns:a16="http://schemas.microsoft.com/office/drawing/2014/main" id="{643CD422-6EDD-CB7A-B0D1-C6E8965347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38" y="0"/>
            <a:ext cx="10271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37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8332">
            <a:extLst>
              <a:ext uri="{FF2B5EF4-FFF2-40B4-BE49-F238E27FC236}">
                <a16:creationId xmlns:a16="http://schemas.microsoft.com/office/drawing/2014/main" id="{E2D9526C-5F05-2022-DCF3-49F764B70F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38" y="0"/>
            <a:ext cx="10271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28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70401eveng086">
            <a:extLst>
              <a:ext uri="{FF2B5EF4-FFF2-40B4-BE49-F238E27FC236}">
                <a16:creationId xmlns:a16="http://schemas.microsoft.com/office/drawing/2014/main" id="{B49F185F-D0EE-D257-3DA1-53CFBAC911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20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8342front">
            <a:extLst>
              <a:ext uri="{FF2B5EF4-FFF2-40B4-BE49-F238E27FC236}">
                <a16:creationId xmlns:a16="http://schemas.microsoft.com/office/drawing/2014/main" id="{81430BC3-A208-63E3-ED98-980A3EEA9C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35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8483">
            <a:extLst>
              <a:ext uri="{FF2B5EF4-FFF2-40B4-BE49-F238E27FC236}">
                <a16:creationId xmlns:a16="http://schemas.microsoft.com/office/drawing/2014/main" id="{9A919A43-71D1-FC7F-ACC1-30D510F260E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3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92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0214">
            <a:extLst>
              <a:ext uri="{FF2B5EF4-FFF2-40B4-BE49-F238E27FC236}">
                <a16:creationId xmlns:a16="http://schemas.microsoft.com/office/drawing/2014/main" id="{08FE3F2D-052C-9145-3D4E-D7F1D6B2FD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50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0260">
            <a:extLst>
              <a:ext uri="{FF2B5EF4-FFF2-40B4-BE49-F238E27FC236}">
                <a16:creationId xmlns:a16="http://schemas.microsoft.com/office/drawing/2014/main" id="{07921ECA-2445-1533-4BC2-C9EDE7B1CB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564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0435">
            <a:extLst>
              <a:ext uri="{FF2B5EF4-FFF2-40B4-BE49-F238E27FC236}">
                <a16:creationId xmlns:a16="http://schemas.microsoft.com/office/drawing/2014/main" id="{7C35CE54-2CE0-715A-E832-95F1EBF0F5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967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0646">
            <a:extLst>
              <a:ext uri="{FF2B5EF4-FFF2-40B4-BE49-F238E27FC236}">
                <a16:creationId xmlns:a16="http://schemas.microsoft.com/office/drawing/2014/main" id="{D4814942-4686-B045-5213-1501EE2E3D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3" y="0"/>
            <a:ext cx="10277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46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0678">
            <a:extLst>
              <a:ext uri="{FF2B5EF4-FFF2-40B4-BE49-F238E27FC236}">
                <a16:creationId xmlns:a16="http://schemas.microsoft.com/office/drawing/2014/main" id="{BDDD3F80-A373-D120-E0F0-122C706857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825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0769">
            <a:extLst>
              <a:ext uri="{FF2B5EF4-FFF2-40B4-BE49-F238E27FC236}">
                <a16:creationId xmlns:a16="http://schemas.microsoft.com/office/drawing/2014/main" id="{CE89C09F-BE8B-FB71-6EC9-43A08018A0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7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0770">
            <a:extLst>
              <a:ext uri="{FF2B5EF4-FFF2-40B4-BE49-F238E27FC236}">
                <a16:creationId xmlns:a16="http://schemas.microsoft.com/office/drawing/2014/main" id="{0ED221D3-BDEC-EE31-4436-4A45477D61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46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1349">
            <a:extLst>
              <a:ext uri="{FF2B5EF4-FFF2-40B4-BE49-F238E27FC236}">
                <a16:creationId xmlns:a16="http://schemas.microsoft.com/office/drawing/2014/main" id="{18CD0956-9B56-5EDF-CC97-40B71ACEAA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02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80302eveng016">
            <a:extLst>
              <a:ext uri="{FF2B5EF4-FFF2-40B4-BE49-F238E27FC236}">
                <a16:creationId xmlns:a16="http://schemas.microsoft.com/office/drawing/2014/main" id="{0D8EB898-4D99-0010-A81E-6486AC4E40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0"/>
            <a:ext cx="10296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01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1413">
            <a:extLst>
              <a:ext uri="{FF2B5EF4-FFF2-40B4-BE49-F238E27FC236}">
                <a16:creationId xmlns:a16="http://schemas.microsoft.com/office/drawing/2014/main" id="{0518741B-B569-00FA-F230-E64F0DB4F9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392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2586">
            <a:extLst>
              <a:ext uri="{FF2B5EF4-FFF2-40B4-BE49-F238E27FC236}">
                <a16:creationId xmlns:a16="http://schemas.microsoft.com/office/drawing/2014/main" id="{17A028E2-E6A8-16E4-2FD2-ED66D51F6C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2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83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2673">
            <a:extLst>
              <a:ext uri="{FF2B5EF4-FFF2-40B4-BE49-F238E27FC236}">
                <a16:creationId xmlns:a16="http://schemas.microsoft.com/office/drawing/2014/main" id="{A09EB2FD-1B88-F29E-7D28-7E3B108EEA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2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61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3604">
            <a:extLst>
              <a:ext uri="{FF2B5EF4-FFF2-40B4-BE49-F238E27FC236}">
                <a16:creationId xmlns:a16="http://schemas.microsoft.com/office/drawing/2014/main" id="{3C215A4A-AB8B-D7AC-DC4D-E5F42A23745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" y="0"/>
            <a:ext cx="10236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27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3698">
            <a:extLst>
              <a:ext uri="{FF2B5EF4-FFF2-40B4-BE49-F238E27FC236}">
                <a16:creationId xmlns:a16="http://schemas.microsoft.com/office/drawing/2014/main" id="{68F0035D-B889-CEAC-12A3-198FF9EF98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2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68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3716">
            <a:extLst>
              <a:ext uri="{FF2B5EF4-FFF2-40B4-BE49-F238E27FC236}">
                <a16:creationId xmlns:a16="http://schemas.microsoft.com/office/drawing/2014/main" id="{F1BD0626-D94C-ED7B-0603-16A0CA599E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" y="0"/>
            <a:ext cx="10236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23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4074">
            <a:extLst>
              <a:ext uri="{FF2B5EF4-FFF2-40B4-BE49-F238E27FC236}">
                <a16:creationId xmlns:a16="http://schemas.microsoft.com/office/drawing/2014/main" id="{2C2FAA4A-2128-CAB8-3FCA-4813E8E648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91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4076">
            <a:extLst>
              <a:ext uri="{FF2B5EF4-FFF2-40B4-BE49-F238E27FC236}">
                <a16:creationId xmlns:a16="http://schemas.microsoft.com/office/drawing/2014/main" id="{C11AD244-B45F-7619-0246-35163AF327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78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6707">
            <a:extLst>
              <a:ext uri="{FF2B5EF4-FFF2-40B4-BE49-F238E27FC236}">
                <a16:creationId xmlns:a16="http://schemas.microsoft.com/office/drawing/2014/main" id="{44FE37BC-0829-1895-D9F2-DCE0FC21C5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2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61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6820">
            <a:extLst>
              <a:ext uri="{FF2B5EF4-FFF2-40B4-BE49-F238E27FC236}">
                <a16:creationId xmlns:a16="http://schemas.microsoft.com/office/drawing/2014/main" id="{8C7D89C1-946A-796E-FA31-BB426CAB08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2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31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40323-_DLX8169">
            <a:extLst>
              <a:ext uri="{FF2B5EF4-FFF2-40B4-BE49-F238E27FC236}">
                <a16:creationId xmlns:a16="http://schemas.microsoft.com/office/drawing/2014/main" id="{646084D0-3C79-2572-15BA-64D0E0DA5A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42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B_9999_165">
            <a:extLst>
              <a:ext uri="{FF2B5EF4-FFF2-40B4-BE49-F238E27FC236}">
                <a16:creationId xmlns:a16="http://schemas.microsoft.com/office/drawing/2014/main" id="{8E7400E8-A7B4-39E5-5C83-7DB5FD3AB7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64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XL_20240322_085510448">
            <a:extLst>
              <a:ext uri="{FF2B5EF4-FFF2-40B4-BE49-F238E27FC236}">
                <a16:creationId xmlns:a16="http://schemas.microsoft.com/office/drawing/2014/main" id="{2D8CF46A-09ED-52B4-14E0-8E4C0CAF99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138" y="0"/>
            <a:ext cx="5164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55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XL_20240323_104410981">
            <a:extLst>
              <a:ext uri="{FF2B5EF4-FFF2-40B4-BE49-F238E27FC236}">
                <a16:creationId xmlns:a16="http://schemas.microsoft.com/office/drawing/2014/main" id="{9F40945A-9E0D-8B47-2A09-405149F7F4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463" y="0"/>
            <a:ext cx="9109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78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XL_20250329_075631846">
            <a:extLst>
              <a:ext uri="{FF2B5EF4-FFF2-40B4-BE49-F238E27FC236}">
                <a16:creationId xmlns:a16="http://schemas.microsoft.com/office/drawing/2014/main" id="{0B565CAC-9F94-D56F-2EB9-3026C2E4F8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20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XL_20250329_084233658">
            <a:extLst>
              <a:ext uri="{FF2B5EF4-FFF2-40B4-BE49-F238E27FC236}">
                <a16:creationId xmlns:a16="http://schemas.microsoft.com/office/drawing/2014/main" id="{C44CFFF4-82E2-09ED-3B30-4C57BB1555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41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re_image_1678146255133">
            <a:extLst>
              <a:ext uri="{FF2B5EF4-FFF2-40B4-BE49-F238E27FC236}">
                <a16:creationId xmlns:a16="http://schemas.microsoft.com/office/drawing/2014/main" id="{5EBA8D74-18A9-FAF4-2100-F56D9B0F8BA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38" y="0"/>
            <a:ext cx="9432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763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re_image_1678146287435">
            <a:extLst>
              <a:ext uri="{FF2B5EF4-FFF2-40B4-BE49-F238E27FC236}">
                <a16:creationId xmlns:a16="http://schemas.microsoft.com/office/drawing/2014/main" id="{420BED4C-93AE-29F8-7EFF-EC899AA804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38" y="0"/>
            <a:ext cx="9432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25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re_image_1678146303172">
            <a:extLst>
              <a:ext uri="{FF2B5EF4-FFF2-40B4-BE49-F238E27FC236}">
                <a16:creationId xmlns:a16="http://schemas.microsoft.com/office/drawing/2014/main" id="{D9923368-D076-69EA-589D-8E52ACE43B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38" y="0"/>
            <a:ext cx="9432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77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re_image_1678146331230">
            <a:extLst>
              <a:ext uri="{FF2B5EF4-FFF2-40B4-BE49-F238E27FC236}">
                <a16:creationId xmlns:a16="http://schemas.microsoft.com/office/drawing/2014/main" id="{8FA68CA1-7B2E-0DFF-A9B6-F1599F0366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713" y="0"/>
            <a:ext cx="4852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67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5-03-30 at 08.00.33_27ecb835">
            <a:extLst>
              <a:ext uri="{FF2B5EF4-FFF2-40B4-BE49-F238E27FC236}">
                <a16:creationId xmlns:a16="http://schemas.microsoft.com/office/drawing/2014/main" id="{D8654AA0-00BD-9A7D-EEBB-BF93CA45FC4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668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40323-_DLX8177">
            <a:extLst>
              <a:ext uri="{FF2B5EF4-FFF2-40B4-BE49-F238E27FC236}">
                <a16:creationId xmlns:a16="http://schemas.microsoft.com/office/drawing/2014/main" id="{A0944E24-30A0-7600-B1D6-9A75CD0A28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64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40323-DJI_0428">
            <a:extLst>
              <a:ext uri="{FF2B5EF4-FFF2-40B4-BE49-F238E27FC236}">
                <a16:creationId xmlns:a16="http://schemas.microsoft.com/office/drawing/2014/main" id="{0C14092B-C181-969D-DA20-142CC6A78D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0" y="0"/>
            <a:ext cx="9156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52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40324-_DLX0560">
            <a:extLst>
              <a:ext uri="{FF2B5EF4-FFF2-40B4-BE49-F238E27FC236}">
                <a16:creationId xmlns:a16="http://schemas.microsoft.com/office/drawing/2014/main" id="{3AE4BC81-343A-E3B5-059D-702A31DC0F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40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40324-_DLX8224">
            <a:extLst>
              <a:ext uri="{FF2B5EF4-FFF2-40B4-BE49-F238E27FC236}">
                <a16:creationId xmlns:a16="http://schemas.microsoft.com/office/drawing/2014/main" id="{A4754BFA-F0FA-BD5A-0A8B-A130D60987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17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0</Words>
  <Application>Microsoft Office PowerPoint</Application>
  <PresentationFormat>Widescreen</PresentationFormat>
  <Paragraphs>0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 Ballantine</dc:creator>
  <cp:lastModifiedBy>Ian Ballantine</cp:lastModifiedBy>
  <cp:revision>5</cp:revision>
  <dcterms:created xsi:type="dcterms:W3CDTF">2025-08-04T07:43:07Z</dcterms:created>
  <dcterms:modified xsi:type="dcterms:W3CDTF">2025-08-11T02:29:31Z</dcterms:modified>
</cp:coreProperties>
</file>