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58" r:id="rId6"/>
    <p:sldId id="261" r:id="rId7"/>
    <p:sldId id="262" r:id="rId8"/>
    <p:sldId id="265"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2" autoAdjust="0"/>
    <p:restoredTop sz="94660"/>
  </p:normalViewPr>
  <p:slideViewPr>
    <p:cSldViewPr snapToGrid="0">
      <p:cViewPr varScale="1">
        <p:scale>
          <a:sx n="127" d="100"/>
          <a:sy n="127" d="100"/>
        </p:scale>
        <p:origin x="116" y="1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F00E2-1887-1266-D60D-31A3D4F2C5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20AF1B0E-F2B1-6FC4-C263-6E74115E3A0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1CB69878-A550-428B-BA07-F53EF1E57354}"/>
              </a:ext>
            </a:extLst>
          </p:cNvPr>
          <p:cNvSpPr>
            <a:spLocks noGrp="1"/>
          </p:cNvSpPr>
          <p:nvPr>
            <p:ph type="dt" sz="half" idx="10"/>
          </p:nvPr>
        </p:nvSpPr>
        <p:spPr/>
        <p:txBody>
          <a:bodyPr/>
          <a:lstStyle/>
          <a:p>
            <a:fld id="{CFE690BE-1493-4173-9C8B-9BB923A10CF6}" type="datetimeFigureOut">
              <a:rPr lang="en-AU" smtClean="0"/>
              <a:t>11/08/2025</a:t>
            </a:fld>
            <a:endParaRPr lang="en-AU"/>
          </a:p>
        </p:txBody>
      </p:sp>
      <p:sp>
        <p:nvSpPr>
          <p:cNvPr id="5" name="Footer Placeholder 4">
            <a:extLst>
              <a:ext uri="{FF2B5EF4-FFF2-40B4-BE49-F238E27FC236}">
                <a16:creationId xmlns:a16="http://schemas.microsoft.com/office/drawing/2014/main" id="{3A25432A-BB85-AD8D-311E-25E27356C35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566C9558-1433-8BB7-6268-08570C848D1E}"/>
              </a:ext>
            </a:extLst>
          </p:cNvPr>
          <p:cNvSpPr>
            <a:spLocks noGrp="1"/>
          </p:cNvSpPr>
          <p:nvPr>
            <p:ph type="sldNum" sz="quarter" idx="12"/>
          </p:nvPr>
        </p:nvSpPr>
        <p:spPr/>
        <p:txBody>
          <a:bodyPr/>
          <a:lstStyle/>
          <a:p>
            <a:fld id="{A70B5A6F-4C5B-467B-A6EF-F9C535092D93}" type="slidenum">
              <a:rPr lang="en-AU" smtClean="0"/>
              <a:t>‹#›</a:t>
            </a:fld>
            <a:endParaRPr lang="en-AU"/>
          </a:p>
        </p:txBody>
      </p:sp>
    </p:spTree>
    <p:extLst>
      <p:ext uri="{BB962C8B-B14F-4D97-AF65-F5344CB8AC3E}">
        <p14:creationId xmlns:p14="http://schemas.microsoft.com/office/powerpoint/2010/main" val="1536591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E17DB-B4D2-F992-147E-535606A7BEDF}"/>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ECEA5AA2-9309-E41B-F8DF-C8126CE5466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3760BA29-D137-3F47-5E7F-B3754B930875}"/>
              </a:ext>
            </a:extLst>
          </p:cNvPr>
          <p:cNvSpPr>
            <a:spLocks noGrp="1"/>
          </p:cNvSpPr>
          <p:nvPr>
            <p:ph type="dt" sz="half" idx="10"/>
          </p:nvPr>
        </p:nvSpPr>
        <p:spPr/>
        <p:txBody>
          <a:bodyPr/>
          <a:lstStyle/>
          <a:p>
            <a:fld id="{CFE690BE-1493-4173-9C8B-9BB923A10CF6}" type="datetimeFigureOut">
              <a:rPr lang="en-AU" smtClean="0"/>
              <a:t>11/08/2025</a:t>
            </a:fld>
            <a:endParaRPr lang="en-AU"/>
          </a:p>
        </p:txBody>
      </p:sp>
      <p:sp>
        <p:nvSpPr>
          <p:cNvPr id="5" name="Footer Placeholder 4">
            <a:extLst>
              <a:ext uri="{FF2B5EF4-FFF2-40B4-BE49-F238E27FC236}">
                <a16:creationId xmlns:a16="http://schemas.microsoft.com/office/drawing/2014/main" id="{9DFC3888-9DFA-E1A9-7171-BF585B0BE76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00636B7-C4B7-9832-D25C-18967033293D}"/>
              </a:ext>
            </a:extLst>
          </p:cNvPr>
          <p:cNvSpPr>
            <a:spLocks noGrp="1"/>
          </p:cNvSpPr>
          <p:nvPr>
            <p:ph type="sldNum" sz="quarter" idx="12"/>
          </p:nvPr>
        </p:nvSpPr>
        <p:spPr/>
        <p:txBody>
          <a:bodyPr/>
          <a:lstStyle/>
          <a:p>
            <a:fld id="{A70B5A6F-4C5B-467B-A6EF-F9C535092D93}" type="slidenum">
              <a:rPr lang="en-AU" smtClean="0"/>
              <a:t>‹#›</a:t>
            </a:fld>
            <a:endParaRPr lang="en-AU"/>
          </a:p>
        </p:txBody>
      </p:sp>
    </p:spTree>
    <p:extLst>
      <p:ext uri="{BB962C8B-B14F-4D97-AF65-F5344CB8AC3E}">
        <p14:creationId xmlns:p14="http://schemas.microsoft.com/office/powerpoint/2010/main" val="2072403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D2944D2-6391-6F4F-8B8A-7453B063DF2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5EAC3E91-981C-ED1A-E864-819766A5775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765DB67F-F868-263A-109C-673F4673AB74}"/>
              </a:ext>
            </a:extLst>
          </p:cNvPr>
          <p:cNvSpPr>
            <a:spLocks noGrp="1"/>
          </p:cNvSpPr>
          <p:nvPr>
            <p:ph type="dt" sz="half" idx="10"/>
          </p:nvPr>
        </p:nvSpPr>
        <p:spPr/>
        <p:txBody>
          <a:bodyPr/>
          <a:lstStyle/>
          <a:p>
            <a:fld id="{CFE690BE-1493-4173-9C8B-9BB923A10CF6}" type="datetimeFigureOut">
              <a:rPr lang="en-AU" smtClean="0"/>
              <a:t>11/08/2025</a:t>
            </a:fld>
            <a:endParaRPr lang="en-AU"/>
          </a:p>
        </p:txBody>
      </p:sp>
      <p:sp>
        <p:nvSpPr>
          <p:cNvPr id="5" name="Footer Placeholder 4">
            <a:extLst>
              <a:ext uri="{FF2B5EF4-FFF2-40B4-BE49-F238E27FC236}">
                <a16:creationId xmlns:a16="http://schemas.microsoft.com/office/drawing/2014/main" id="{E3CD5E52-0C02-A826-0A05-FDC1DD634BC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D7B5FDB5-E601-7EDA-ADDB-8CB622FD1A2C}"/>
              </a:ext>
            </a:extLst>
          </p:cNvPr>
          <p:cNvSpPr>
            <a:spLocks noGrp="1"/>
          </p:cNvSpPr>
          <p:nvPr>
            <p:ph type="sldNum" sz="quarter" idx="12"/>
          </p:nvPr>
        </p:nvSpPr>
        <p:spPr/>
        <p:txBody>
          <a:bodyPr/>
          <a:lstStyle/>
          <a:p>
            <a:fld id="{A70B5A6F-4C5B-467B-A6EF-F9C535092D93}" type="slidenum">
              <a:rPr lang="en-AU" smtClean="0"/>
              <a:t>‹#›</a:t>
            </a:fld>
            <a:endParaRPr lang="en-AU"/>
          </a:p>
        </p:txBody>
      </p:sp>
    </p:spTree>
    <p:extLst>
      <p:ext uri="{BB962C8B-B14F-4D97-AF65-F5344CB8AC3E}">
        <p14:creationId xmlns:p14="http://schemas.microsoft.com/office/powerpoint/2010/main" val="4113029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8F3E9-C449-9436-0709-BB71E40727B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AA6C2B9D-C853-B491-FCEB-7C311DE262C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AB1D8F31-4718-8F1B-8D80-F97ABA392FDE}"/>
              </a:ext>
            </a:extLst>
          </p:cNvPr>
          <p:cNvSpPr>
            <a:spLocks noGrp="1"/>
          </p:cNvSpPr>
          <p:nvPr>
            <p:ph type="dt" sz="half" idx="10"/>
          </p:nvPr>
        </p:nvSpPr>
        <p:spPr/>
        <p:txBody>
          <a:bodyPr/>
          <a:lstStyle/>
          <a:p>
            <a:fld id="{CFE690BE-1493-4173-9C8B-9BB923A10CF6}" type="datetimeFigureOut">
              <a:rPr lang="en-AU" smtClean="0"/>
              <a:t>11/08/2025</a:t>
            </a:fld>
            <a:endParaRPr lang="en-AU"/>
          </a:p>
        </p:txBody>
      </p:sp>
      <p:sp>
        <p:nvSpPr>
          <p:cNvPr id="5" name="Footer Placeholder 4">
            <a:extLst>
              <a:ext uri="{FF2B5EF4-FFF2-40B4-BE49-F238E27FC236}">
                <a16:creationId xmlns:a16="http://schemas.microsoft.com/office/drawing/2014/main" id="{5687F0A7-CBB2-AE4D-C4DB-7E16BA9EC25B}"/>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14946A7-A9CE-908E-2EA7-A1337AD6EDD2}"/>
              </a:ext>
            </a:extLst>
          </p:cNvPr>
          <p:cNvSpPr>
            <a:spLocks noGrp="1"/>
          </p:cNvSpPr>
          <p:nvPr>
            <p:ph type="sldNum" sz="quarter" idx="12"/>
          </p:nvPr>
        </p:nvSpPr>
        <p:spPr/>
        <p:txBody>
          <a:bodyPr/>
          <a:lstStyle/>
          <a:p>
            <a:fld id="{A70B5A6F-4C5B-467B-A6EF-F9C535092D93}" type="slidenum">
              <a:rPr lang="en-AU" smtClean="0"/>
              <a:t>‹#›</a:t>
            </a:fld>
            <a:endParaRPr lang="en-AU"/>
          </a:p>
        </p:txBody>
      </p:sp>
    </p:spTree>
    <p:extLst>
      <p:ext uri="{BB962C8B-B14F-4D97-AF65-F5344CB8AC3E}">
        <p14:creationId xmlns:p14="http://schemas.microsoft.com/office/powerpoint/2010/main" val="653215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9E92F-C7A0-4DD6-7834-AB82D910FB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4D04C60A-1A3C-5A00-A3F9-92956ADA6BB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CA1A5A2-E1DD-0D54-3DF3-13C8F76B9014}"/>
              </a:ext>
            </a:extLst>
          </p:cNvPr>
          <p:cNvSpPr>
            <a:spLocks noGrp="1"/>
          </p:cNvSpPr>
          <p:nvPr>
            <p:ph type="dt" sz="half" idx="10"/>
          </p:nvPr>
        </p:nvSpPr>
        <p:spPr/>
        <p:txBody>
          <a:bodyPr/>
          <a:lstStyle/>
          <a:p>
            <a:fld id="{CFE690BE-1493-4173-9C8B-9BB923A10CF6}" type="datetimeFigureOut">
              <a:rPr lang="en-AU" smtClean="0"/>
              <a:t>11/08/2025</a:t>
            </a:fld>
            <a:endParaRPr lang="en-AU"/>
          </a:p>
        </p:txBody>
      </p:sp>
      <p:sp>
        <p:nvSpPr>
          <p:cNvPr id="5" name="Footer Placeholder 4">
            <a:extLst>
              <a:ext uri="{FF2B5EF4-FFF2-40B4-BE49-F238E27FC236}">
                <a16:creationId xmlns:a16="http://schemas.microsoft.com/office/drawing/2014/main" id="{D9A0340E-F553-8AD8-73AC-78622A3A521E}"/>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2E72AA27-3B4A-138A-2C9C-F13D433D2193}"/>
              </a:ext>
            </a:extLst>
          </p:cNvPr>
          <p:cNvSpPr>
            <a:spLocks noGrp="1"/>
          </p:cNvSpPr>
          <p:nvPr>
            <p:ph type="sldNum" sz="quarter" idx="12"/>
          </p:nvPr>
        </p:nvSpPr>
        <p:spPr/>
        <p:txBody>
          <a:bodyPr/>
          <a:lstStyle/>
          <a:p>
            <a:fld id="{A70B5A6F-4C5B-467B-A6EF-F9C535092D93}" type="slidenum">
              <a:rPr lang="en-AU" smtClean="0"/>
              <a:t>‹#›</a:t>
            </a:fld>
            <a:endParaRPr lang="en-AU"/>
          </a:p>
        </p:txBody>
      </p:sp>
    </p:spTree>
    <p:extLst>
      <p:ext uri="{BB962C8B-B14F-4D97-AF65-F5344CB8AC3E}">
        <p14:creationId xmlns:p14="http://schemas.microsoft.com/office/powerpoint/2010/main" val="10591292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1ABD9-4E12-DBDC-6264-D5CDB6550A4A}"/>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0B67C940-A6B1-00CE-0DBF-D100F77494B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15437895-5980-FCE1-3C42-A567247EAFF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6B8977E4-D362-EE86-8192-5D5D6714618E}"/>
              </a:ext>
            </a:extLst>
          </p:cNvPr>
          <p:cNvSpPr>
            <a:spLocks noGrp="1"/>
          </p:cNvSpPr>
          <p:nvPr>
            <p:ph type="dt" sz="half" idx="10"/>
          </p:nvPr>
        </p:nvSpPr>
        <p:spPr/>
        <p:txBody>
          <a:bodyPr/>
          <a:lstStyle/>
          <a:p>
            <a:fld id="{CFE690BE-1493-4173-9C8B-9BB923A10CF6}" type="datetimeFigureOut">
              <a:rPr lang="en-AU" smtClean="0"/>
              <a:t>11/08/2025</a:t>
            </a:fld>
            <a:endParaRPr lang="en-AU"/>
          </a:p>
        </p:txBody>
      </p:sp>
      <p:sp>
        <p:nvSpPr>
          <p:cNvPr id="6" name="Footer Placeholder 5">
            <a:extLst>
              <a:ext uri="{FF2B5EF4-FFF2-40B4-BE49-F238E27FC236}">
                <a16:creationId xmlns:a16="http://schemas.microsoft.com/office/drawing/2014/main" id="{89111AA7-9D19-5D8C-0FC0-C457DCA6A8A1}"/>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99CF3E10-028B-C745-E12E-28AD4A75ECD8}"/>
              </a:ext>
            </a:extLst>
          </p:cNvPr>
          <p:cNvSpPr>
            <a:spLocks noGrp="1"/>
          </p:cNvSpPr>
          <p:nvPr>
            <p:ph type="sldNum" sz="quarter" idx="12"/>
          </p:nvPr>
        </p:nvSpPr>
        <p:spPr/>
        <p:txBody>
          <a:bodyPr/>
          <a:lstStyle/>
          <a:p>
            <a:fld id="{A70B5A6F-4C5B-467B-A6EF-F9C535092D93}" type="slidenum">
              <a:rPr lang="en-AU" smtClean="0"/>
              <a:t>‹#›</a:t>
            </a:fld>
            <a:endParaRPr lang="en-AU"/>
          </a:p>
        </p:txBody>
      </p:sp>
    </p:spTree>
    <p:extLst>
      <p:ext uri="{BB962C8B-B14F-4D97-AF65-F5344CB8AC3E}">
        <p14:creationId xmlns:p14="http://schemas.microsoft.com/office/powerpoint/2010/main" val="33932303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573CB-E3B4-E3AD-3419-164F99E32D63}"/>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A5534BEB-492D-3EFD-7B81-BB3915BCF18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CF18091-B626-5EC6-2120-0B8877C6E6E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33A0ABCB-99D7-AF52-E413-E0CA2FA255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83615D6-EB5A-A9D2-3908-4F489DFC14B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FBADBC2F-DBFA-9915-E84E-FF618A7A6332}"/>
              </a:ext>
            </a:extLst>
          </p:cNvPr>
          <p:cNvSpPr>
            <a:spLocks noGrp="1"/>
          </p:cNvSpPr>
          <p:nvPr>
            <p:ph type="dt" sz="half" idx="10"/>
          </p:nvPr>
        </p:nvSpPr>
        <p:spPr/>
        <p:txBody>
          <a:bodyPr/>
          <a:lstStyle/>
          <a:p>
            <a:fld id="{CFE690BE-1493-4173-9C8B-9BB923A10CF6}" type="datetimeFigureOut">
              <a:rPr lang="en-AU" smtClean="0"/>
              <a:t>11/08/2025</a:t>
            </a:fld>
            <a:endParaRPr lang="en-AU"/>
          </a:p>
        </p:txBody>
      </p:sp>
      <p:sp>
        <p:nvSpPr>
          <p:cNvPr id="8" name="Footer Placeholder 7">
            <a:extLst>
              <a:ext uri="{FF2B5EF4-FFF2-40B4-BE49-F238E27FC236}">
                <a16:creationId xmlns:a16="http://schemas.microsoft.com/office/drawing/2014/main" id="{DAFCD79F-5463-A6DA-76F0-892950F2981E}"/>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02AC6B19-570C-D1D9-4D67-F6465781F2C8}"/>
              </a:ext>
            </a:extLst>
          </p:cNvPr>
          <p:cNvSpPr>
            <a:spLocks noGrp="1"/>
          </p:cNvSpPr>
          <p:nvPr>
            <p:ph type="sldNum" sz="quarter" idx="12"/>
          </p:nvPr>
        </p:nvSpPr>
        <p:spPr/>
        <p:txBody>
          <a:bodyPr/>
          <a:lstStyle/>
          <a:p>
            <a:fld id="{A70B5A6F-4C5B-467B-A6EF-F9C535092D93}" type="slidenum">
              <a:rPr lang="en-AU" smtClean="0"/>
              <a:t>‹#›</a:t>
            </a:fld>
            <a:endParaRPr lang="en-AU"/>
          </a:p>
        </p:txBody>
      </p:sp>
    </p:spTree>
    <p:extLst>
      <p:ext uri="{BB962C8B-B14F-4D97-AF65-F5344CB8AC3E}">
        <p14:creationId xmlns:p14="http://schemas.microsoft.com/office/powerpoint/2010/main" val="29131757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C0DEE-BD29-627E-94EC-FACB7E0D92B9}"/>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EFB76975-FF6D-C278-2A03-BEC3671F7FEB}"/>
              </a:ext>
            </a:extLst>
          </p:cNvPr>
          <p:cNvSpPr>
            <a:spLocks noGrp="1"/>
          </p:cNvSpPr>
          <p:nvPr>
            <p:ph type="dt" sz="half" idx="10"/>
          </p:nvPr>
        </p:nvSpPr>
        <p:spPr/>
        <p:txBody>
          <a:bodyPr/>
          <a:lstStyle/>
          <a:p>
            <a:fld id="{CFE690BE-1493-4173-9C8B-9BB923A10CF6}" type="datetimeFigureOut">
              <a:rPr lang="en-AU" smtClean="0"/>
              <a:t>11/08/2025</a:t>
            </a:fld>
            <a:endParaRPr lang="en-AU"/>
          </a:p>
        </p:txBody>
      </p:sp>
      <p:sp>
        <p:nvSpPr>
          <p:cNvPr id="4" name="Footer Placeholder 3">
            <a:extLst>
              <a:ext uri="{FF2B5EF4-FFF2-40B4-BE49-F238E27FC236}">
                <a16:creationId xmlns:a16="http://schemas.microsoft.com/office/drawing/2014/main" id="{F227F9A8-4367-C95D-213A-D68B2BBDB53B}"/>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ABB624B1-6DC8-669B-029A-7F137D390012}"/>
              </a:ext>
            </a:extLst>
          </p:cNvPr>
          <p:cNvSpPr>
            <a:spLocks noGrp="1"/>
          </p:cNvSpPr>
          <p:nvPr>
            <p:ph type="sldNum" sz="quarter" idx="12"/>
          </p:nvPr>
        </p:nvSpPr>
        <p:spPr/>
        <p:txBody>
          <a:bodyPr/>
          <a:lstStyle/>
          <a:p>
            <a:fld id="{A70B5A6F-4C5B-467B-A6EF-F9C535092D93}" type="slidenum">
              <a:rPr lang="en-AU" smtClean="0"/>
              <a:t>‹#›</a:t>
            </a:fld>
            <a:endParaRPr lang="en-AU"/>
          </a:p>
        </p:txBody>
      </p:sp>
    </p:spTree>
    <p:extLst>
      <p:ext uri="{BB962C8B-B14F-4D97-AF65-F5344CB8AC3E}">
        <p14:creationId xmlns:p14="http://schemas.microsoft.com/office/powerpoint/2010/main" val="2470432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A11081-97D5-C4BC-1735-983FE480F42C}"/>
              </a:ext>
            </a:extLst>
          </p:cNvPr>
          <p:cNvSpPr>
            <a:spLocks noGrp="1"/>
          </p:cNvSpPr>
          <p:nvPr>
            <p:ph type="dt" sz="half" idx="10"/>
          </p:nvPr>
        </p:nvSpPr>
        <p:spPr/>
        <p:txBody>
          <a:bodyPr/>
          <a:lstStyle/>
          <a:p>
            <a:fld id="{CFE690BE-1493-4173-9C8B-9BB923A10CF6}" type="datetimeFigureOut">
              <a:rPr lang="en-AU" smtClean="0"/>
              <a:t>11/08/2025</a:t>
            </a:fld>
            <a:endParaRPr lang="en-AU"/>
          </a:p>
        </p:txBody>
      </p:sp>
      <p:sp>
        <p:nvSpPr>
          <p:cNvPr id="3" name="Footer Placeholder 2">
            <a:extLst>
              <a:ext uri="{FF2B5EF4-FFF2-40B4-BE49-F238E27FC236}">
                <a16:creationId xmlns:a16="http://schemas.microsoft.com/office/drawing/2014/main" id="{536A7578-DF08-E9C7-9D04-5F9D5F276833}"/>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2CC5247F-DEA1-79E5-A575-80A3C3345ED6}"/>
              </a:ext>
            </a:extLst>
          </p:cNvPr>
          <p:cNvSpPr>
            <a:spLocks noGrp="1"/>
          </p:cNvSpPr>
          <p:nvPr>
            <p:ph type="sldNum" sz="quarter" idx="12"/>
          </p:nvPr>
        </p:nvSpPr>
        <p:spPr/>
        <p:txBody>
          <a:bodyPr/>
          <a:lstStyle/>
          <a:p>
            <a:fld id="{A70B5A6F-4C5B-467B-A6EF-F9C535092D93}" type="slidenum">
              <a:rPr lang="en-AU" smtClean="0"/>
              <a:t>‹#›</a:t>
            </a:fld>
            <a:endParaRPr lang="en-AU"/>
          </a:p>
        </p:txBody>
      </p:sp>
    </p:spTree>
    <p:extLst>
      <p:ext uri="{BB962C8B-B14F-4D97-AF65-F5344CB8AC3E}">
        <p14:creationId xmlns:p14="http://schemas.microsoft.com/office/powerpoint/2010/main" val="1098260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23829-4B0C-A066-0081-FA1AC92766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B8D0A3B5-7FA7-A33B-6CB0-B4B5F75E76C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659F92B9-9686-C134-DF13-ADCADD8032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AE7C52-20F0-421B-E6C3-8BD83420E425}"/>
              </a:ext>
            </a:extLst>
          </p:cNvPr>
          <p:cNvSpPr>
            <a:spLocks noGrp="1"/>
          </p:cNvSpPr>
          <p:nvPr>
            <p:ph type="dt" sz="half" idx="10"/>
          </p:nvPr>
        </p:nvSpPr>
        <p:spPr/>
        <p:txBody>
          <a:bodyPr/>
          <a:lstStyle/>
          <a:p>
            <a:fld id="{CFE690BE-1493-4173-9C8B-9BB923A10CF6}" type="datetimeFigureOut">
              <a:rPr lang="en-AU" smtClean="0"/>
              <a:t>11/08/2025</a:t>
            </a:fld>
            <a:endParaRPr lang="en-AU"/>
          </a:p>
        </p:txBody>
      </p:sp>
      <p:sp>
        <p:nvSpPr>
          <p:cNvPr id="6" name="Footer Placeholder 5">
            <a:extLst>
              <a:ext uri="{FF2B5EF4-FFF2-40B4-BE49-F238E27FC236}">
                <a16:creationId xmlns:a16="http://schemas.microsoft.com/office/drawing/2014/main" id="{C7279745-1EAC-1518-38A3-DA3852E7C622}"/>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22A3AD6-5704-3E74-B624-32049748A505}"/>
              </a:ext>
            </a:extLst>
          </p:cNvPr>
          <p:cNvSpPr>
            <a:spLocks noGrp="1"/>
          </p:cNvSpPr>
          <p:nvPr>
            <p:ph type="sldNum" sz="quarter" idx="12"/>
          </p:nvPr>
        </p:nvSpPr>
        <p:spPr/>
        <p:txBody>
          <a:bodyPr/>
          <a:lstStyle/>
          <a:p>
            <a:fld id="{A70B5A6F-4C5B-467B-A6EF-F9C535092D93}" type="slidenum">
              <a:rPr lang="en-AU" smtClean="0"/>
              <a:t>‹#›</a:t>
            </a:fld>
            <a:endParaRPr lang="en-AU"/>
          </a:p>
        </p:txBody>
      </p:sp>
    </p:spTree>
    <p:extLst>
      <p:ext uri="{BB962C8B-B14F-4D97-AF65-F5344CB8AC3E}">
        <p14:creationId xmlns:p14="http://schemas.microsoft.com/office/powerpoint/2010/main" val="16624049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2C0BA-FC90-B128-89F6-70A08DC8E43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CF728D49-A950-DF10-0A29-F774F0345AC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6A2FC99A-70E2-53A2-AD16-000A6DFAF5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C4119F-8B8C-6CE1-228D-8A770902DE5F}"/>
              </a:ext>
            </a:extLst>
          </p:cNvPr>
          <p:cNvSpPr>
            <a:spLocks noGrp="1"/>
          </p:cNvSpPr>
          <p:nvPr>
            <p:ph type="dt" sz="half" idx="10"/>
          </p:nvPr>
        </p:nvSpPr>
        <p:spPr/>
        <p:txBody>
          <a:bodyPr/>
          <a:lstStyle/>
          <a:p>
            <a:fld id="{CFE690BE-1493-4173-9C8B-9BB923A10CF6}" type="datetimeFigureOut">
              <a:rPr lang="en-AU" smtClean="0"/>
              <a:t>11/08/2025</a:t>
            </a:fld>
            <a:endParaRPr lang="en-AU"/>
          </a:p>
        </p:txBody>
      </p:sp>
      <p:sp>
        <p:nvSpPr>
          <p:cNvPr id="6" name="Footer Placeholder 5">
            <a:extLst>
              <a:ext uri="{FF2B5EF4-FFF2-40B4-BE49-F238E27FC236}">
                <a16:creationId xmlns:a16="http://schemas.microsoft.com/office/drawing/2014/main" id="{FDAB9103-AF1C-C3A3-FA6A-D00465486911}"/>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F11A8D31-1A45-A8F4-D09A-A1370A13D94A}"/>
              </a:ext>
            </a:extLst>
          </p:cNvPr>
          <p:cNvSpPr>
            <a:spLocks noGrp="1"/>
          </p:cNvSpPr>
          <p:nvPr>
            <p:ph type="sldNum" sz="quarter" idx="12"/>
          </p:nvPr>
        </p:nvSpPr>
        <p:spPr/>
        <p:txBody>
          <a:bodyPr/>
          <a:lstStyle/>
          <a:p>
            <a:fld id="{A70B5A6F-4C5B-467B-A6EF-F9C535092D93}" type="slidenum">
              <a:rPr lang="en-AU" smtClean="0"/>
              <a:t>‹#›</a:t>
            </a:fld>
            <a:endParaRPr lang="en-AU"/>
          </a:p>
        </p:txBody>
      </p:sp>
    </p:spTree>
    <p:extLst>
      <p:ext uri="{BB962C8B-B14F-4D97-AF65-F5344CB8AC3E}">
        <p14:creationId xmlns:p14="http://schemas.microsoft.com/office/powerpoint/2010/main" val="16429408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6EFCE2-BE12-337A-19F6-4EE01844E3B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89A756BB-90B0-553E-D019-82B7739DB5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A402073E-5C52-B3D9-605F-897DCFAB0A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FE690BE-1493-4173-9C8B-9BB923A10CF6}" type="datetimeFigureOut">
              <a:rPr lang="en-AU" smtClean="0"/>
              <a:t>11/08/2025</a:t>
            </a:fld>
            <a:endParaRPr lang="en-AU"/>
          </a:p>
        </p:txBody>
      </p:sp>
      <p:sp>
        <p:nvSpPr>
          <p:cNvPr id="5" name="Footer Placeholder 4">
            <a:extLst>
              <a:ext uri="{FF2B5EF4-FFF2-40B4-BE49-F238E27FC236}">
                <a16:creationId xmlns:a16="http://schemas.microsoft.com/office/drawing/2014/main" id="{C9D6D9C4-692D-9235-D87E-BC542B31794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3BDBABCB-C594-95EC-B645-6399A7EF87B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70B5A6F-4C5B-467B-A6EF-F9C535092D93}" type="slidenum">
              <a:rPr lang="en-AU" smtClean="0"/>
              <a:t>‹#›</a:t>
            </a:fld>
            <a:endParaRPr lang="en-AU"/>
          </a:p>
        </p:txBody>
      </p:sp>
    </p:spTree>
    <p:extLst>
      <p:ext uri="{BB962C8B-B14F-4D97-AF65-F5344CB8AC3E}">
        <p14:creationId xmlns:p14="http://schemas.microsoft.com/office/powerpoint/2010/main" val="25670241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2.emf"/></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5.jpg"/><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2.emf"/></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2.emf"/><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3B2896-1902-E154-CBEE-1B905839D127}"/>
              </a:ext>
            </a:extLst>
          </p:cNvPr>
          <p:cNvSpPr>
            <a:spLocks noGrp="1"/>
          </p:cNvSpPr>
          <p:nvPr>
            <p:ph type="ctrTitle"/>
          </p:nvPr>
        </p:nvSpPr>
        <p:spPr>
          <a:xfrm>
            <a:off x="1633002" y="2508260"/>
            <a:ext cx="9144000" cy="1166435"/>
          </a:xfrm>
        </p:spPr>
        <p:txBody>
          <a:bodyPr>
            <a:normAutofit fontScale="90000"/>
          </a:bodyPr>
          <a:lstStyle/>
          <a:p>
            <a:r>
              <a:rPr lang="en-AU" sz="5000" dirty="0">
                <a:latin typeface="Arial" panose="020B0604020202020204" pitchFamily="34" charset="0"/>
                <a:cs typeface="Arial" panose="020B0604020202020204" pitchFamily="34" charset="0"/>
              </a:rPr>
              <a:t>Rotary Club of Makati,</a:t>
            </a:r>
            <a:br>
              <a:rPr lang="en-AU" sz="5000" dirty="0">
                <a:latin typeface="Arial" panose="020B0604020202020204" pitchFamily="34" charset="0"/>
                <a:cs typeface="Arial" panose="020B0604020202020204" pitchFamily="34" charset="0"/>
              </a:rPr>
            </a:br>
            <a:r>
              <a:rPr lang="en-AU" sz="5000" dirty="0" err="1">
                <a:latin typeface="Arial" panose="020B0604020202020204" pitchFamily="34" charset="0"/>
                <a:cs typeface="Arial" panose="020B0604020202020204" pitchFamily="34" charset="0"/>
              </a:rPr>
              <a:t>Philipines</a:t>
            </a:r>
            <a:r>
              <a:rPr lang="en-AU" sz="5000" dirty="0">
                <a:latin typeface="Arial" panose="020B0604020202020204" pitchFamily="34" charset="0"/>
                <a:cs typeface="Arial" panose="020B0604020202020204" pitchFamily="34" charset="0"/>
              </a:rPr>
              <a:t> </a:t>
            </a:r>
          </a:p>
        </p:txBody>
      </p:sp>
      <p:sp>
        <p:nvSpPr>
          <p:cNvPr id="3" name="Subtitle 2">
            <a:extLst>
              <a:ext uri="{FF2B5EF4-FFF2-40B4-BE49-F238E27FC236}">
                <a16:creationId xmlns:a16="http://schemas.microsoft.com/office/drawing/2014/main" id="{1FEF769F-895B-3617-213E-A20BBB795E01}"/>
              </a:ext>
            </a:extLst>
          </p:cNvPr>
          <p:cNvSpPr>
            <a:spLocks noGrp="1"/>
          </p:cNvSpPr>
          <p:nvPr>
            <p:ph type="subTitle" idx="1"/>
          </p:nvPr>
        </p:nvSpPr>
        <p:spPr>
          <a:xfrm>
            <a:off x="4426664" y="869012"/>
            <a:ext cx="2898628" cy="887120"/>
          </a:xfrm>
        </p:spPr>
        <p:txBody>
          <a:bodyPr/>
          <a:lstStyle/>
          <a:p>
            <a:r>
              <a:rPr lang="en-AU" dirty="0"/>
              <a:t>International Toast</a:t>
            </a:r>
            <a:br>
              <a:rPr lang="en-AU" dirty="0"/>
            </a:br>
            <a:r>
              <a:rPr lang="en-AU" dirty="0"/>
              <a:t>August 6, 2025</a:t>
            </a:r>
          </a:p>
        </p:txBody>
      </p:sp>
      <p:pic>
        <p:nvPicPr>
          <p:cNvPr id="5" name="Picture 4" descr="A close-up of a logo&#10;&#10;AI-generated content may be incorrect.">
            <a:extLst>
              <a:ext uri="{FF2B5EF4-FFF2-40B4-BE49-F238E27FC236}">
                <a16:creationId xmlns:a16="http://schemas.microsoft.com/office/drawing/2014/main" id="{3A21BBFB-4594-A1C4-92B5-0E47598A24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6101" y="763351"/>
            <a:ext cx="4144132" cy="1284681"/>
          </a:xfrm>
          <a:prstGeom prst="rect">
            <a:avLst/>
          </a:prstGeom>
        </p:spPr>
      </p:pic>
      <p:graphicFrame>
        <p:nvGraphicFramePr>
          <p:cNvPr id="12" name="Object 11">
            <a:extLst>
              <a:ext uri="{FF2B5EF4-FFF2-40B4-BE49-F238E27FC236}">
                <a16:creationId xmlns:a16="http://schemas.microsoft.com/office/drawing/2014/main" id="{6F8CAB8A-C59B-DB30-A9FA-5B9E1576B596}"/>
              </a:ext>
            </a:extLst>
          </p:cNvPr>
          <p:cNvGraphicFramePr>
            <a:graphicFrameLocks noChangeAspect="1"/>
          </p:cNvGraphicFramePr>
          <p:nvPr>
            <p:extLst>
              <p:ext uri="{D42A27DB-BD31-4B8C-83A1-F6EECF244321}">
                <p14:modId xmlns:p14="http://schemas.microsoft.com/office/powerpoint/2010/main" val="4183879247"/>
              </p:ext>
            </p:extLst>
          </p:nvPr>
        </p:nvGraphicFramePr>
        <p:xfrm>
          <a:off x="1132353" y="759599"/>
          <a:ext cx="2856297" cy="1115342"/>
        </p:xfrm>
        <a:graphic>
          <a:graphicData uri="http://schemas.openxmlformats.org/presentationml/2006/ole">
            <mc:AlternateContent xmlns:mc="http://schemas.openxmlformats.org/markup-compatibility/2006">
              <mc:Choice xmlns:v="urn:schemas-microsoft-com:vml" Requires="v">
                <p:oleObj r:id="rId3" imgW="8341637" imgH="3258250" progId="">
                  <p:embed/>
                </p:oleObj>
              </mc:Choice>
              <mc:Fallback>
                <p:oleObj r:id="rId3" imgW="8341637" imgH="3258250" progId="">
                  <p:embed/>
                  <p:pic>
                    <p:nvPicPr>
                      <p:cNvPr id="0" name=""/>
                      <p:cNvPicPr/>
                      <p:nvPr/>
                    </p:nvPicPr>
                    <p:blipFill>
                      <a:blip r:embed="rId4"/>
                      <a:stretch>
                        <a:fillRect/>
                      </a:stretch>
                    </p:blipFill>
                    <p:spPr>
                      <a:xfrm>
                        <a:off x="1132353" y="759599"/>
                        <a:ext cx="2856297" cy="1115342"/>
                      </a:xfrm>
                      <a:prstGeom prst="rect">
                        <a:avLst/>
                      </a:prstGeom>
                    </p:spPr>
                  </p:pic>
                </p:oleObj>
              </mc:Fallback>
            </mc:AlternateContent>
          </a:graphicData>
        </a:graphic>
      </p:graphicFrame>
      <p:sp>
        <p:nvSpPr>
          <p:cNvPr id="13" name="Subtitle 2">
            <a:extLst>
              <a:ext uri="{FF2B5EF4-FFF2-40B4-BE49-F238E27FC236}">
                <a16:creationId xmlns:a16="http://schemas.microsoft.com/office/drawing/2014/main" id="{58C87681-3F8D-89DB-84E9-5CDDEC825470}"/>
              </a:ext>
            </a:extLst>
          </p:cNvPr>
          <p:cNvSpPr txBox="1">
            <a:spLocks/>
          </p:cNvSpPr>
          <p:nvPr/>
        </p:nvSpPr>
        <p:spPr>
          <a:xfrm>
            <a:off x="4530620" y="3962468"/>
            <a:ext cx="2898628" cy="107336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AU" dirty="0"/>
              <a:t>International Toast</a:t>
            </a:r>
            <a:br>
              <a:rPr lang="en-AU" dirty="0"/>
            </a:br>
            <a:r>
              <a:rPr lang="en-AU" dirty="0"/>
              <a:t>August 6, 2025</a:t>
            </a:r>
          </a:p>
        </p:txBody>
      </p:sp>
    </p:spTree>
    <p:extLst>
      <p:ext uri="{BB962C8B-B14F-4D97-AF65-F5344CB8AC3E}">
        <p14:creationId xmlns:p14="http://schemas.microsoft.com/office/powerpoint/2010/main" val="3406660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031A5A-8502-F464-6097-DEE4797C7D1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A8CDCA2-18F2-435C-28EB-3420E5200AA1}"/>
              </a:ext>
            </a:extLst>
          </p:cNvPr>
          <p:cNvSpPr>
            <a:spLocks noGrp="1"/>
          </p:cNvSpPr>
          <p:nvPr>
            <p:ph type="subTitle" idx="1"/>
          </p:nvPr>
        </p:nvSpPr>
        <p:spPr>
          <a:xfrm>
            <a:off x="4426664" y="869012"/>
            <a:ext cx="2898628" cy="887120"/>
          </a:xfrm>
        </p:spPr>
        <p:txBody>
          <a:bodyPr/>
          <a:lstStyle/>
          <a:p>
            <a:r>
              <a:rPr lang="en-AU" dirty="0"/>
              <a:t>International Toast</a:t>
            </a:r>
            <a:br>
              <a:rPr lang="en-AU" dirty="0"/>
            </a:br>
            <a:r>
              <a:rPr lang="en-AU" dirty="0"/>
              <a:t>August 6, 2025</a:t>
            </a:r>
          </a:p>
        </p:txBody>
      </p:sp>
      <p:pic>
        <p:nvPicPr>
          <p:cNvPr id="5" name="Picture 4" descr="A close-up of a logo&#10;&#10;AI-generated content may be incorrect.">
            <a:extLst>
              <a:ext uri="{FF2B5EF4-FFF2-40B4-BE49-F238E27FC236}">
                <a16:creationId xmlns:a16="http://schemas.microsoft.com/office/drawing/2014/main" id="{31F971A1-14CE-1F27-F4BF-403EBB5ED4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6101" y="763351"/>
            <a:ext cx="4144132" cy="1284681"/>
          </a:xfrm>
          <a:prstGeom prst="rect">
            <a:avLst/>
          </a:prstGeom>
        </p:spPr>
      </p:pic>
      <p:graphicFrame>
        <p:nvGraphicFramePr>
          <p:cNvPr id="12" name="Object 11">
            <a:extLst>
              <a:ext uri="{FF2B5EF4-FFF2-40B4-BE49-F238E27FC236}">
                <a16:creationId xmlns:a16="http://schemas.microsoft.com/office/drawing/2014/main" id="{6165AEFC-F476-C832-5161-C28B133FCB0B}"/>
              </a:ext>
            </a:extLst>
          </p:cNvPr>
          <p:cNvGraphicFramePr>
            <a:graphicFrameLocks noChangeAspect="1"/>
          </p:cNvGraphicFramePr>
          <p:nvPr/>
        </p:nvGraphicFramePr>
        <p:xfrm>
          <a:off x="1132353" y="759599"/>
          <a:ext cx="2856297" cy="1115342"/>
        </p:xfrm>
        <a:graphic>
          <a:graphicData uri="http://schemas.openxmlformats.org/presentationml/2006/ole">
            <mc:AlternateContent xmlns:mc="http://schemas.openxmlformats.org/markup-compatibility/2006">
              <mc:Choice xmlns:v="urn:schemas-microsoft-com:vml" Requires="v">
                <p:oleObj r:id="rId3" imgW="8341637" imgH="3258250" progId="">
                  <p:embed/>
                </p:oleObj>
              </mc:Choice>
              <mc:Fallback>
                <p:oleObj r:id="rId3" imgW="8341637" imgH="3258250" progId="">
                  <p:embed/>
                  <p:pic>
                    <p:nvPicPr>
                      <p:cNvPr id="12" name="Object 11">
                        <a:extLst>
                          <a:ext uri="{FF2B5EF4-FFF2-40B4-BE49-F238E27FC236}">
                            <a16:creationId xmlns:a16="http://schemas.microsoft.com/office/drawing/2014/main" id="{6F8CAB8A-C59B-DB30-A9FA-5B9E1576B596}"/>
                          </a:ext>
                        </a:extLst>
                      </p:cNvPr>
                      <p:cNvPicPr/>
                      <p:nvPr/>
                    </p:nvPicPr>
                    <p:blipFill>
                      <a:blip r:embed="rId4"/>
                      <a:stretch>
                        <a:fillRect/>
                      </a:stretch>
                    </p:blipFill>
                    <p:spPr>
                      <a:xfrm>
                        <a:off x="1132353" y="759599"/>
                        <a:ext cx="2856297" cy="1115342"/>
                      </a:xfrm>
                      <a:prstGeom prst="rect">
                        <a:avLst/>
                      </a:prstGeom>
                    </p:spPr>
                  </p:pic>
                </p:oleObj>
              </mc:Fallback>
            </mc:AlternateContent>
          </a:graphicData>
        </a:graphic>
      </p:graphicFrame>
      <p:sp>
        <p:nvSpPr>
          <p:cNvPr id="13" name="Subtitle 2">
            <a:extLst>
              <a:ext uri="{FF2B5EF4-FFF2-40B4-BE49-F238E27FC236}">
                <a16:creationId xmlns:a16="http://schemas.microsoft.com/office/drawing/2014/main" id="{258A3A72-FF6E-0EB7-AC20-16D7AC1BB17F}"/>
              </a:ext>
            </a:extLst>
          </p:cNvPr>
          <p:cNvSpPr txBox="1">
            <a:spLocks/>
          </p:cNvSpPr>
          <p:nvPr/>
        </p:nvSpPr>
        <p:spPr>
          <a:xfrm>
            <a:off x="429950" y="2143693"/>
            <a:ext cx="11523862" cy="448116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AU" dirty="0"/>
          </a:p>
        </p:txBody>
      </p:sp>
      <p:pic>
        <p:nvPicPr>
          <p:cNvPr id="8" name="Picture 7" descr="A map of the world&#10;&#10;AI-generated content may be incorrect.">
            <a:extLst>
              <a:ext uri="{FF2B5EF4-FFF2-40B4-BE49-F238E27FC236}">
                <a16:creationId xmlns:a16="http://schemas.microsoft.com/office/drawing/2014/main" id="{9B296718-CC0F-50DF-6D53-40892D6D914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77774" y="2048032"/>
            <a:ext cx="6228213" cy="4684606"/>
          </a:xfrm>
          <a:prstGeom prst="rect">
            <a:avLst/>
          </a:prstGeom>
        </p:spPr>
      </p:pic>
    </p:spTree>
    <p:extLst>
      <p:ext uri="{BB962C8B-B14F-4D97-AF65-F5344CB8AC3E}">
        <p14:creationId xmlns:p14="http://schemas.microsoft.com/office/powerpoint/2010/main" val="32165792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2FE024-3331-7935-CC8B-7F3709604CA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1DEE137-B81D-8B60-A8E6-DB3798D68C15}"/>
              </a:ext>
            </a:extLst>
          </p:cNvPr>
          <p:cNvSpPr>
            <a:spLocks noGrp="1"/>
          </p:cNvSpPr>
          <p:nvPr>
            <p:ph type="subTitle" idx="1"/>
          </p:nvPr>
        </p:nvSpPr>
        <p:spPr>
          <a:xfrm>
            <a:off x="4426664" y="869012"/>
            <a:ext cx="2898628" cy="887120"/>
          </a:xfrm>
        </p:spPr>
        <p:txBody>
          <a:bodyPr/>
          <a:lstStyle/>
          <a:p>
            <a:r>
              <a:rPr lang="en-AU" dirty="0"/>
              <a:t>International Toast</a:t>
            </a:r>
            <a:br>
              <a:rPr lang="en-AU" dirty="0"/>
            </a:br>
            <a:r>
              <a:rPr lang="en-AU" dirty="0"/>
              <a:t>August 6, 2025</a:t>
            </a:r>
          </a:p>
        </p:txBody>
      </p:sp>
      <p:pic>
        <p:nvPicPr>
          <p:cNvPr id="5" name="Picture 4" descr="A close-up of a logo&#10;&#10;AI-generated content may be incorrect.">
            <a:extLst>
              <a:ext uri="{FF2B5EF4-FFF2-40B4-BE49-F238E27FC236}">
                <a16:creationId xmlns:a16="http://schemas.microsoft.com/office/drawing/2014/main" id="{8C6BC733-85A1-720F-3BDF-BDA73B470E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6101" y="763351"/>
            <a:ext cx="4144132" cy="1284681"/>
          </a:xfrm>
          <a:prstGeom prst="rect">
            <a:avLst/>
          </a:prstGeom>
        </p:spPr>
      </p:pic>
      <p:graphicFrame>
        <p:nvGraphicFramePr>
          <p:cNvPr id="12" name="Object 11">
            <a:extLst>
              <a:ext uri="{FF2B5EF4-FFF2-40B4-BE49-F238E27FC236}">
                <a16:creationId xmlns:a16="http://schemas.microsoft.com/office/drawing/2014/main" id="{04DDAF72-F171-F5D7-9C99-8A0321A3D96F}"/>
              </a:ext>
            </a:extLst>
          </p:cNvPr>
          <p:cNvGraphicFramePr>
            <a:graphicFrameLocks noChangeAspect="1"/>
          </p:cNvGraphicFramePr>
          <p:nvPr/>
        </p:nvGraphicFramePr>
        <p:xfrm>
          <a:off x="1132353" y="759599"/>
          <a:ext cx="2856297" cy="1115342"/>
        </p:xfrm>
        <a:graphic>
          <a:graphicData uri="http://schemas.openxmlformats.org/presentationml/2006/ole">
            <mc:AlternateContent xmlns:mc="http://schemas.openxmlformats.org/markup-compatibility/2006">
              <mc:Choice xmlns:v="urn:schemas-microsoft-com:vml" Requires="v">
                <p:oleObj r:id="rId3" imgW="8341637" imgH="3258250" progId="">
                  <p:embed/>
                </p:oleObj>
              </mc:Choice>
              <mc:Fallback>
                <p:oleObj r:id="rId3" imgW="8341637" imgH="3258250" progId="">
                  <p:embed/>
                  <p:pic>
                    <p:nvPicPr>
                      <p:cNvPr id="12" name="Object 11">
                        <a:extLst>
                          <a:ext uri="{FF2B5EF4-FFF2-40B4-BE49-F238E27FC236}">
                            <a16:creationId xmlns:a16="http://schemas.microsoft.com/office/drawing/2014/main" id="{6165AEFC-F476-C832-5161-C28B133FCB0B}"/>
                          </a:ext>
                        </a:extLst>
                      </p:cNvPr>
                      <p:cNvPicPr/>
                      <p:nvPr/>
                    </p:nvPicPr>
                    <p:blipFill>
                      <a:blip r:embed="rId4"/>
                      <a:stretch>
                        <a:fillRect/>
                      </a:stretch>
                    </p:blipFill>
                    <p:spPr>
                      <a:xfrm>
                        <a:off x="1132353" y="759599"/>
                        <a:ext cx="2856297" cy="1115342"/>
                      </a:xfrm>
                      <a:prstGeom prst="rect">
                        <a:avLst/>
                      </a:prstGeom>
                    </p:spPr>
                  </p:pic>
                </p:oleObj>
              </mc:Fallback>
            </mc:AlternateContent>
          </a:graphicData>
        </a:graphic>
      </p:graphicFrame>
      <p:sp>
        <p:nvSpPr>
          <p:cNvPr id="13" name="Subtitle 2">
            <a:extLst>
              <a:ext uri="{FF2B5EF4-FFF2-40B4-BE49-F238E27FC236}">
                <a16:creationId xmlns:a16="http://schemas.microsoft.com/office/drawing/2014/main" id="{87D46EC3-5110-7446-7E73-7AED9AC36022}"/>
              </a:ext>
            </a:extLst>
          </p:cNvPr>
          <p:cNvSpPr txBox="1">
            <a:spLocks/>
          </p:cNvSpPr>
          <p:nvPr/>
        </p:nvSpPr>
        <p:spPr>
          <a:xfrm>
            <a:off x="429950" y="2143693"/>
            <a:ext cx="11523862" cy="448116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AU" dirty="0"/>
          </a:p>
        </p:txBody>
      </p:sp>
      <p:pic>
        <p:nvPicPr>
          <p:cNvPr id="9" name="Picture 8" descr="A map of the world&#10;&#10;AI-generated content may be incorrect.">
            <a:extLst>
              <a:ext uri="{FF2B5EF4-FFF2-40B4-BE49-F238E27FC236}">
                <a16:creationId xmlns:a16="http://schemas.microsoft.com/office/drawing/2014/main" id="{1DF345D6-E27B-7A0E-BF9B-E320D073EC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77773" y="2048033"/>
            <a:ext cx="6228213" cy="4684606"/>
          </a:xfrm>
          <a:prstGeom prst="rect">
            <a:avLst/>
          </a:prstGeom>
        </p:spPr>
      </p:pic>
    </p:spTree>
    <p:extLst>
      <p:ext uri="{BB962C8B-B14F-4D97-AF65-F5344CB8AC3E}">
        <p14:creationId xmlns:p14="http://schemas.microsoft.com/office/powerpoint/2010/main" val="10295519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880E56-945D-5D3E-E1AD-221F0577DA75}"/>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4AA9FE2-8DB9-1E08-9398-DD32D86E553D}"/>
              </a:ext>
            </a:extLst>
          </p:cNvPr>
          <p:cNvSpPr>
            <a:spLocks noGrp="1"/>
          </p:cNvSpPr>
          <p:nvPr>
            <p:ph type="subTitle" idx="1"/>
          </p:nvPr>
        </p:nvSpPr>
        <p:spPr>
          <a:xfrm>
            <a:off x="4426664" y="869012"/>
            <a:ext cx="2898628" cy="887120"/>
          </a:xfrm>
        </p:spPr>
        <p:txBody>
          <a:bodyPr/>
          <a:lstStyle/>
          <a:p>
            <a:r>
              <a:rPr lang="en-AU" dirty="0"/>
              <a:t>International Toast</a:t>
            </a:r>
            <a:br>
              <a:rPr lang="en-AU" dirty="0"/>
            </a:br>
            <a:r>
              <a:rPr lang="en-AU" dirty="0"/>
              <a:t>August 6, 2025</a:t>
            </a:r>
          </a:p>
        </p:txBody>
      </p:sp>
      <p:pic>
        <p:nvPicPr>
          <p:cNvPr id="5" name="Picture 4" descr="A close-up of a logo&#10;&#10;AI-generated content may be incorrect.">
            <a:extLst>
              <a:ext uri="{FF2B5EF4-FFF2-40B4-BE49-F238E27FC236}">
                <a16:creationId xmlns:a16="http://schemas.microsoft.com/office/drawing/2014/main" id="{B6337030-A990-0D3D-76D1-C387D4AF73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6101" y="763351"/>
            <a:ext cx="4144132" cy="1284681"/>
          </a:xfrm>
          <a:prstGeom prst="rect">
            <a:avLst/>
          </a:prstGeom>
        </p:spPr>
      </p:pic>
      <p:graphicFrame>
        <p:nvGraphicFramePr>
          <p:cNvPr id="12" name="Object 11">
            <a:extLst>
              <a:ext uri="{FF2B5EF4-FFF2-40B4-BE49-F238E27FC236}">
                <a16:creationId xmlns:a16="http://schemas.microsoft.com/office/drawing/2014/main" id="{2038D691-79A6-06EE-72D8-39E1D31C748C}"/>
              </a:ext>
            </a:extLst>
          </p:cNvPr>
          <p:cNvGraphicFramePr>
            <a:graphicFrameLocks noChangeAspect="1"/>
          </p:cNvGraphicFramePr>
          <p:nvPr/>
        </p:nvGraphicFramePr>
        <p:xfrm>
          <a:off x="1132353" y="759599"/>
          <a:ext cx="2856297" cy="1115342"/>
        </p:xfrm>
        <a:graphic>
          <a:graphicData uri="http://schemas.openxmlformats.org/presentationml/2006/ole">
            <mc:AlternateContent xmlns:mc="http://schemas.openxmlformats.org/markup-compatibility/2006">
              <mc:Choice xmlns:v="urn:schemas-microsoft-com:vml" Requires="v">
                <p:oleObj r:id="rId3" imgW="8341637" imgH="3258250" progId="">
                  <p:embed/>
                </p:oleObj>
              </mc:Choice>
              <mc:Fallback>
                <p:oleObj r:id="rId3" imgW="8341637" imgH="3258250" progId="">
                  <p:embed/>
                  <p:pic>
                    <p:nvPicPr>
                      <p:cNvPr id="12" name="Object 11">
                        <a:extLst>
                          <a:ext uri="{FF2B5EF4-FFF2-40B4-BE49-F238E27FC236}">
                            <a16:creationId xmlns:a16="http://schemas.microsoft.com/office/drawing/2014/main" id="{04DDAF72-F171-F5D7-9C99-8A0321A3D96F}"/>
                          </a:ext>
                        </a:extLst>
                      </p:cNvPr>
                      <p:cNvPicPr/>
                      <p:nvPr/>
                    </p:nvPicPr>
                    <p:blipFill>
                      <a:blip r:embed="rId4"/>
                      <a:stretch>
                        <a:fillRect/>
                      </a:stretch>
                    </p:blipFill>
                    <p:spPr>
                      <a:xfrm>
                        <a:off x="1132353" y="759599"/>
                        <a:ext cx="2856297" cy="1115342"/>
                      </a:xfrm>
                      <a:prstGeom prst="rect">
                        <a:avLst/>
                      </a:prstGeom>
                    </p:spPr>
                  </p:pic>
                </p:oleObj>
              </mc:Fallback>
            </mc:AlternateContent>
          </a:graphicData>
        </a:graphic>
      </p:graphicFrame>
      <p:sp>
        <p:nvSpPr>
          <p:cNvPr id="13" name="Subtitle 2">
            <a:extLst>
              <a:ext uri="{FF2B5EF4-FFF2-40B4-BE49-F238E27FC236}">
                <a16:creationId xmlns:a16="http://schemas.microsoft.com/office/drawing/2014/main" id="{B3C4EDB0-734F-B407-54E9-42DBB9DDFB00}"/>
              </a:ext>
            </a:extLst>
          </p:cNvPr>
          <p:cNvSpPr txBox="1">
            <a:spLocks/>
          </p:cNvSpPr>
          <p:nvPr/>
        </p:nvSpPr>
        <p:spPr>
          <a:xfrm>
            <a:off x="429950" y="2143693"/>
            <a:ext cx="11523862" cy="448116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AU" dirty="0"/>
          </a:p>
        </p:txBody>
      </p:sp>
      <p:pic>
        <p:nvPicPr>
          <p:cNvPr id="2" name="Picture 1" descr="A map of a city&#10;&#10;AI-generated content may be incorrect.">
            <a:extLst>
              <a:ext uri="{FF2B5EF4-FFF2-40B4-BE49-F238E27FC236}">
                <a16:creationId xmlns:a16="http://schemas.microsoft.com/office/drawing/2014/main" id="{CFB460B3-04CB-F9E6-B171-AEAC1D0EF68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77773" y="2048031"/>
            <a:ext cx="6228213" cy="4684606"/>
          </a:xfrm>
          <a:prstGeom prst="rect">
            <a:avLst/>
          </a:prstGeom>
        </p:spPr>
      </p:pic>
    </p:spTree>
    <p:extLst>
      <p:ext uri="{BB962C8B-B14F-4D97-AF65-F5344CB8AC3E}">
        <p14:creationId xmlns:p14="http://schemas.microsoft.com/office/powerpoint/2010/main" val="521003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CC29FE-3B48-7814-54EE-22A2AC43F85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81153F6-875D-3AB7-0EE0-D7090B5F351B}"/>
              </a:ext>
            </a:extLst>
          </p:cNvPr>
          <p:cNvSpPr>
            <a:spLocks noGrp="1"/>
          </p:cNvSpPr>
          <p:nvPr>
            <p:ph type="subTitle" idx="1"/>
          </p:nvPr>
        </p:nvSpPr>
        <p:spPr>
          <a:xfrm>
            <a:off x="4426664" y="869012"/>
            <a:ext cx="2898628" cy="887120"/>
          </a:xfrm>
        </p:spPr>
        <p:txBody>
          <a:bodyPr/>
          <a:lstStyle/>
          <a:p>
            <a:r>
              <a:rPr lang="en-AU" dirty="0"/>
              <a:t>International Toast</a:t>
            </a:r>
            <a:br>
              <a:rPr lang="en-AU" dirty="0"/>
            </a:br>
            <a:r>
              <a:rPr lang="en-AU" dirty="0"/>
              <a:t>August 6, 2025</a:t>
            </a:r>
          </a:p>
        </p:txBody>
      </p:sp>
      <p:pic>
        <p:nvPicPr>
          <p:cNvPr id="5" name="Picture 4" descr="A close-up of a logo&#10;&#10;AI-generated content may be incorrect.">
            <a:extLst>
              <a:ext uri="{FF2B5EF4-FFF2-40B4-BE49-F238E27FC236}">
                <a16:creationId xmlns:a16="http://schemas.microsoft.com/office/drawing/2014/main" id="{E18211FC-9CD1-53F9-95A7-1B67CB706D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6101" y="763351"/>
            <a:ext cx="4144132" cy="1284681"/>
          </a:xfrm>
          <a:prstGeom prst="rect">
            <a:avLst/>
          </a:prstGeom>
        </p:spPr>
      </p:pic>
      <p:graphicFrame>
        <p:nvGraphicFramePr>
          <p:cNvPr id="12" name="Object 11">
            <a:extLst>
              <a:ext uri="{FF2B5EF4-FFF2-40B4-BE49-F238E27FC236}">
                <a16:creationId xmlns:a16="http://schemas.microsoft.com/office/drawing/2014/main" id="{25B6843C-B4E6-6FFC-9D95-F652EB5CD4FF}"/>
              </a:ext>
            </a:extLst>
          </p:cNvPr>
          <p:cNvGraphicFramePr>
            <a:graphicFrameLocks noChangeAspect="1"/>
          </p:cNvGraphicFramePr>
          <p:nvPr/>
        </p:nvGraphicFramePr>
        <p:xfrm>
          <a:off x="1132353" y="759599"/>
          <a:ext cx="2856297" cy="1115342"/>
        </p:xfrm>
        <a:graphic>
          <a:graphicData uri="http://schemas.openxmlformats.org/presentationml/2006/ole">
            <mc:AlternateContent xmlns:mc="http://schemas.openxmlformats.org/markup-compatibility/2006">
              <mc:Choice xmlns:v="urn:schemas-microsoft-com:vml" Requires="v">
                <p:oleObj r:id="rId3" imgW="8341637" imgH="3258250" progId="">
                  <p:embed/>
                </p:oleObj>
              </mc:Choice>
              <mc:Fallback>
                <p:oleObj r:id="rId3" imgW="8341637" imgH="3258250" progId="">
                  <p:embed/>
                  <p:pic>
                    <p:nvPicPr>
                      <p:cNvPr id="12" name="Object 11">
                        <a:extLst>
                          <a:ext uri="{FF2B5EF4-FFF2-40B4-BE49-F238E27FC236}">
                            <a16:creationId xmlns:a16="http://schemas.microsoft.com/office/drawing/2014/main" id="{6165AEFC-F476-C832-5161-C28B133FCB0B}"/>
                          </a:ext>
                        </a:extLst>
                      </p:cNvPr>
                      <p:cNvPicPr/>
                      <p:nvPr/>
                    </p:nvPicPr>
                    <p:blipFill>
                      <a:blip r:embed="rId4"/>
                      <a:stretch>
                        <a:fillRect/>
                      </a:stretch>
                    </p:blipFill>
                    <p:spPr>
                      <a:xfrm>
                        <a:off x="1132353" y="759599"/>
                        <a:ext cx="2856297" cy="1115342"/>
                      </a:xfrm>
                      <a:prstGeom prst="rect">
                        <a:avLst/>
                      </a:prstGeom>
                    </p:spPr>
                  </p:pic>
                </p:oleObj>
              </mc:Fallback>
            </mc:AlternateContent>
          </a:graphicData>
        </a:graphic>
      </p:graphicFrame>
      <p:sp>
        <p:nvSpPr>
          <p:cNvPr id="13" name="Subtitle 2">
            <a:extLst>
              <a:ext uri="{FF2B5EF4-FFF2-40B4-BE49-F238E27FC236}">
                <a16:creationId xmlns:a16="http://schemas.microsoft.com/office/drawing/2014/main" id="{96916584-0145-5706-481E-F6A6EC6769FA}"/>
              </a:ext>
            </a:extLst>
          </p:cNvPr>
          <p:cNvSpPr txBox="1">
            <a:spLocks/>
          </p:cNvSpPr>
          <p:nvPr/>
        </p:nvSpPr>
        <p:spPr>
          <a:xfrm>
            <a:off x="429950" y="2143693"/>
            <a:ext cx="11523862" cy="448116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lvl="0" indent="-342900" algn="l">
              <a:buFont typeface="Arial" panose="020B0604020202020204" pitchFamily="34" charset="0"/>
              <a:buChar char="•"/>
            </a:pPr>
            <a:r>
              <a:rPr lang="en-AU" dirty="0"/>
              <a:t>The Rotary Club of Makati, Philippines: founded 1966, known for major humanitarian work</a:t>
            </a:r>
          </a:p>
          <a:p>
            <a:pPr marL="342900" lvl="0" indent="-342900" algn="l">
              <a:buFont typeface="Arial" panose="020B0604020202020204" pitchFamily="34" charset="0"/>
              <a:buChar char="•"/>
            </a:pPr>
            <a:r>
              <a:rPr lang="en-AU" dirty="0"/>
              <a:t>Current membership of about 130 </a:t>
            </a:r>
            <a:r>
              <a:rPr lang="en-US" dirty="0"/>
              <a:t>composed of businessmen and professionals. Half are CEO’s or CFO’s, A quarter heads or senior officers of financial institutions. </a:t>
            </a:r>
          </a:p>
          <a:p>
            <a:pPr marL="342900" lvl="0" indent="-342900" algn="l">
              <a:buFont typeface="Arial" panose="020B0604020202020204" pitchFamily="34" charset="0"/>
              <a:buChar char="•"/>
            </a:pPr>
            <a:r>
              <a:rPr lang="en-US" dirty="0"/>
              <a:t>Members include a past RI Director and seven District Governors </a:t>
            </a:r>
            <a:endParaRPr lang="en-AU" dirty="0"/>
          </a:p>
          <a:p>
            <a:pPr marL="342900" indent="-342900" algn="l">
              <a:buFont typeface="Arial" panose="020B0604020202020204" pitchFamily="34" charset="0"/>
              <a:buChar char="•"/>
            </a:pPr>
            <a:r>
              <a:rPr lang="en-AU" dirty="0"/>
              <a:t>One of Southeast Asia’s largest and most active clubs</a:t>
            </a:r>
          </a:p>
          <a:p>
            <a:pPr marL="342900" indent="-342900" algn="l">
              <a:buFont typeface="Arial" panose="020B0604020202020204" pitchFamily="34" charset="0"/>
              <a:buChar char="•"/>
            </a:pPr>
            <a:r>
              <a:rPr lang="en-AU" dirty="0"/>
              <a:t>Known for sustainable, high-impact projects</a:t>
            </a:r>
          </a:p>
          <a:p>
            <a:pPr marL="342900" indent="-342900" algn="l">
              <a:buFont typeface="Arial" panose="020B0604020202020204" pitchFamily="34" charset="0"/>
              <a:buChar char="•"/>
            </a:pPr>
            <a:r>
              <a:rPr lang="en-AU" dirty="0"/>
              <a:t>Strong partnerships with hospitals, government, and international clubs</a:t>
            </a:r>
          </a:p>
          <a:p>
            <a:pPr marL="342900" lvl="0" indent="-342900" algn="l">
              <a:buFont typeface="Arial" panose="020B0604020202020204" pitchFamily="34" charset="0"/>
              <a:buChar char="•"/>
            </a:pPr>
            <a:endParaRPr lang="en-AU" dirty="0"/>
          </a:p>
        </p:txBody>
      </p:sp>
    </p:spTree>
    <p:extLst>
      <p:ext uri="{BB962C8B-B14F-4D97-AF65-F5344CB8AC3E}">
        <p14:creationId xmlns:p14="http://schemas.microsoft.com/office/powerpoint/2010/main" val="33425234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895AE-4A22-14A9-3A89-6EAB91F94EC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1E12661-59F7-CC11-CAEC-E3D2E5D2EE16}"/>
              </a:ext>
            </a:extLst>
          </p:cNvPr>
          <p:cNvSpPr>
            <a:spLocks noGrp="1"/>
          </p:cNvSpPr>
          <p:nvPr>
            <p:ph type="subTitle" idx="1"/>
          </p:nvPr>
        </p:nvSpPr>
        <p:spPr>
          <a:xfrm>
            <a:off x="4426664" y="869012"/>
            <a:ext cx="2898628" cy="887120"/>
          </a:xfrm>
        </p:spPr>
        <p:txBody>
          <a:bodyPr/>
          <a:lstStyle/>
          <a:p>
            <a:r>
              <a:rPr lang="en-AU" dirty="0"/>
              <a:t>International Toast</a:t>
            </a:r>
            <a:br>
              <a:rPr lang="en-AU" dirty="0"/>
            </a:br>
            <a:r>
              <a:rPr lang="en-AU" dirty="0"/>
              <a:t>August 6, 2025</a:t>
            </a:r>
          </a:p>
        </p:txBody>
      </p:sp>
      <p:pic>
        <p:nvPicPr>
          <p:cNvPr id="5" name="Picture 4" descr="A close-up of a logo&#10;&#10;AI-generated content may be incorrect.">
            <a:extLst>
              <a:ext uri="{FF2B5EF4-FFF2-40B4-BE49-F238E27FC236}">
                <a16:creationId xmlns:a16="http://schemas.microsoft.com/office/drawing/2014/main" id="{14B4416F-1C14-0395-A57F-A38178DD8E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6101" y="763351"/>
            <a:ext cx="4144132" cy="1284681"/>
          </a:xfrm>
          <a:prstGeom prst="rect">
            <a:avLst/>
          </a:prstGeom>
        </p:spPr>
      </p:pic>
      <p:graphicFrame>
        <p:nvGraphicFramePr>
          <p:cNvPr id="12" name="Object 11">
            <a:extLst>
              <a:ext uri="{FF2B5EF4-FFF2-40B4-BE49-F238E27FC236}">
                <a16:creationId xmlns:a16="http://schemas.microsoft.com/office/drawing/2014/main" id="{19078252-6736-08A4-52C4-5C5E4C67D2E5}"/>
              </a:ext>
            </a:extLst>
          </p:cNvPr>
          <p:cNvGraphicFramePr>
            <a:graphicFrameLocks noChangeAspect="1"/>
          </p:cNvGraphicFramePr>
          <p:nvPr/>
        </p:nvGraphicFramePr>
        <p:xfrm>
          <a:off x="1132353" y="759599"/>
          <a:ext cx="2856297" cy="1115342"/>
        </p:xfrm>
        <a:graphic>
          <a:graphicData uri="http://schemas.openxmlformats.org/presentationml/2006/ole">
            <mc:AlternateContent xmlns:mc="http://schemas.openxmlformats.org/markup-compatibility/2006">
              <mc:Choice xmlns:v="urn:schemas-microsoft-com:vml" Requires="v">
                <p:oleObj r:id="rId3" imgW="8341637" imgH="3258250" progId="">
                  <p:embed/>
                </p:oleObj>
              </mc:Choice>
              <mc:Fallback>
                <p:oleObj r:id="rId3" imgW="8341637" imgH="3258250" progId="">
                  <p:embed/>
                  <p:pic>
                    <p:nvPicPr>
                      <p:cNvPr id="12" name="Object 11">
                        <a:extLst>
                          <a:ext uri="{FF2B5EF4-FFF2-40B4-BE49-F238E27FC236}">
                            <a16:creationId xmlns:a16="http://schemas.microsoft.com/office/drawing/2014/main" id="{25B6843C-B4E6-6FFC-9D95-F652EB5CD4FF}"/>
                          </a:ext>
                        </a:extLst>
                      </p:cNvPr>
                      <p:cNvPicPr/>
                      <p:nvPr/>
                    </p:nvPicPr>
                    <p:blipFill>
                      <a:blip r:embed="rId4"/>
                      <a:stretch>
                        <a:fillRect/>
                      </a:stretch>
                    </p:blipFill>
                    <p:spPr>
                      <a:xfrm>
                        <a:off x="1132353" y="759599"/>
                        <a:ext cx="2856297" cy="1115342"/>
                      </a:xfrm>
                      <a:prstGeom prst="rect">
                        <a:avLst/>
                      </a:prstGeom>
                    </p:spPr>
                  </p:pic>
                </p:oleObj>
              </mc:Fallback>
            </mc:AlternateContent>
          </a:graphicData>
        </a:graphic>
      </p:graphicFrame>
      <p:sp>
        <p:nvSpPr>
          <p:cNvPr id="13" name="Subtitle 2">
            <a:extLst>
              <a:ext uri="{FF2B5EF4-FFF2-40B4-BE49-F238E27FC236}">
                <a16:creationId xmlns:a16="http://schemas.microsoft.com/office/drawing/2014/main" id="{AAA03E78-A478-4302-9061-E9CCABD51D0D}"/>
              </a:ext>
            </a:extLst>
          </p:cNvPr>
          <p:cNvSpPr txBox="1">
            <a:spLocks/>
          </p:cNvSpPr>
          <p:nvPr/>
        </p:nvSpPr>
        <p:spPr>
          <a:xfrm>
            <a:off x="429950" y="2143693"/>
            <a:ext cx="6181865" cy="4481165"/>
          </a:xfrm>
          <a:prstGeom prst="rect">
            <a:avLst/>
          </a:prstGeom>
        </p:spPr>
        <p:txBody>
          <a:bodyPr vert="horz" wrap="square"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Char char="•"/>
            </a:pPr>
            <a:r>
              <a:rPr lang="en-AU" dirty="0"/>
              <a:t>Rotary International’s project to eliminate polio started here in 1979</a:t>
            </a:r>
          </a:p>
          <a:p>
            <a:pPr marL="342900" indent="-342900" algn="l">
              <a:buFont typeface="Arial" panose="020B0604020202020204" pitchFamily="34" charset="0"/>
              <a:buChar char="•"/>
            </a:pPr>
            <a:r>
              <a:rPr lang="en-AU" dirty="0"/>
              <a:t>TB prevention</a:t>
            </a:r>
          </a:p>
          <a:p>
            <a:pPr marL="342900" indent="-342900" algn="l">
              <a:buFont typeface="Arial" panose="020B0604020202020204" pitchFamily="34" charset="0"/>
              <a:buChar char="•"/>
            </a:pPr>
            <a:r>
              <a:rPr lang="en-AU" dirty="0"/>
              <a:t>Free surgeries for the poor</a:t>
            </a:r>
          </a:p>
          <a:p>
            <a:pPr marL="342900" indent="-342900" algn="l">
              <a:buFont typeface="Arial" panose="020B0604020202020204" pitchFamily="34" charset="0"/>
              <a:buChar char="•"/>
            </a:pPr>
            <a:r>
              <a:rPr lang="en-AU" dirty="0"/>
              <a:t>Medical and dental missions for the poor</a:t>
            </a:r>
          </a:p>
          <a:p>
            <a:pPr marL="342900" indent="-342900" algn="l">
              <a:buFont typeface="Arial" panose="020B0604020202020204" pitchFamily="34" charset="0"/>
              <a:buChar char="•"/>
            </a:pPr>
            <a:r>
              <a:rPr lang="en-AU" dirty="0"/>
              <a:t>Breast and cervical cancer screening</a:t>
            </a:r>
          </a:p>
          <a:p>
            <a:pPr marL="342900" indent="-342900" algn="l">
              <a:buFont typeface="Arial" panose="020B0604020202020204" pitchFamily="34" charset="0"/>
              <a:buChar char="•"/>
            </a:pPr>
            <a:r>
              <a:rPr lang="en-AU" dirty="0"/>
              <a:t>A number of clean water projects</a:t>
            </a:r>
          </a:p>
        </p:txBody>
      </p:sp>
      <p:pic>
        <p:nvPicPr>
          <p:cNvPr id="4" name="Picture 3" descr="A group of surgeons in a operating room&#10;&#10;AI-generated content may be incorrect.">
            <a:extLst>
              <a:ext uri="{FF2B5EF4-FFF2-40B4-BE49-F238E27FC236}">
                <a16:creationId xmlns:a16="http://schemas.microsoft.com/office/drawing/2014/main" id="{4C99B740-327F-9C33-5BDC-D276C038CBE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48600" y="2127166"/>
            <a:ext cx="3793949" cy="2529300"/>
          </a:xfrm>
          <a:prstGeom prst="rect">
            <a:avLst/>
          </a:prstGeom>
        </p:spPr>
      </p:pic>
      <p:pic>
        <p:nvPicPr>
          <p:cNvPr id="2" name="Picture 1" descr="A group of men holding a blue pipe&#10;&#10;AI-generated content may be incorrect.">
            <a:extLst>
              <a:ext uri="{FF2B5EF4-FFF2-40B4-BE49-F238E27FC236}">
                <a16:creationId xmlns:a16="http://schemas.microsoft.com/office/drawing/2014/main" id="{43FDC990-CB51-B645-92CE-0EA27DDCA55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50396" y="4237892"/>
            <a:ext cx="3721852" cy="2484171"/>
          </a:xfrm>
          <a:prstGeom prst="rect">
            <a:avLst/>
          </a:prstGeom>
        </p:spPr>
      </p:pic>
    </p:spTree>
    <p:extLst>
      <p:ext uri="{BB962C8B-B14F-4D97-AF65-F5344CB8AC3E}">
        <p14:creationId xmlns:p14="http://schemas.microsoft.com/office/powerpoint/2010/main" val="27210537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CF21D-0215-67C9-3D2A-97D3858F004F}"/>
            </a:ext>
          </a:extLst>
        </p:cNvPr>
        <p:cNvGrpSpPr/>
        <p:nvPr/>
      </p:nvGrpSpPr>
      <p:grpSpPr>
        <a:xfrm>
          <a:off x="0" y="0"/>
          <a:ext cx="0" cy="0"/>
          <a:chOff x="0" y="0"/>
          <a:chExt cx="0" cy="0"/>
        </a:xfrm>
      </p:grpSpPr>
      <p:pic>
        <p:nvPicPr>
          <p:cNvPr id="8" name="Picture 7" descr="A group of people sitting in chairs&#10;&#10;AI-generated content may be incorrect.">
            <a:extLst>
              <a:ext uri="{FF2B5EF4-FFF2-40B4-BE49-F238E27FC236}">
                <a16:creationId xmlns:a16="http://schemas.microsoft.com/office/drawing/2014/main" id="{52E5ECE9-3A70-BE40-CC5C-D0FE6B819C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35107" y="2143694"/>
            <a:ext cx="3718351" cy="2480776"/>
          </a:xfrm>
          <a:prstGeom prst="rect">
            <a:avLst/>
          </a:prstGeom>
        </p:spPr>
      </p:pic>
      <p:sp>
        <p:nvSpPr>
          <p:cNvPr id="3" name="Subtitle 2">
            <a:extLst>
              <a:ext uri="{FF2B5EF4-FFF2-40B4-BE49-F238E27FC236}">
                <a16:creationId xmlns:a16="http://schemas.microsoft.com/office/drawing/2014/main" id="{00420DAB-D5FB-C492-1FD0-53516CB7DEA7}"/>
              </a:ext>
            </a:extLst>
          </p:cNvPr>
          <p:cNvSpPr>
            <a:spLocks noGrp="1"/>
          </p:cNvSpPr>
          <p:nvPr>
            <p:ph type="subTitle" idx="1"/>
          </p:nvPr>
        </p:nvSpPr>
        <p:spPr>
          <a:xfrm>
            <a:off x="4426664" y="869012"/>
            <a:ext cx="2898628" cy="887120"/>
          </a:xfrm>
        </p:spPr>
        <p:txBody>
          <a:bodyPr/>
          <a:lstStyle/>
          <a:p>
            <a:r>
              <a:rPr lang="en-AU" dirty="0"/>
              <a:t>International Toast</a:t>
            </a:r>
            <a:br>
              <a:rPr lang="en-AU" dirty="0"/>
            </a:br>
            <a:r>
              <a:rPr lang="en-AU" dirty="0"/>
              <a:t>August 6, 2025</a:t>
            </a:r>
          </a:p>
        </p:txBody>
      </p:sp>
      <p:pic>
        <p:nvPicPr>
          <p:cNvPr id="5" name="Picture 4" descr="A close-up of a logo&#10;&#10;AI-generated content may be incorrect.">
            <a:extLst>
              <a:ext uri="{FF2B5EF4-FFF2-40B4-BE49-F238E27FC236}">
                <a16:creationId xmlns:a16="http://schemas.microsoft.com/office/drawing/2014/main" id="{9020FA75-B93C-0BD6-976F-51268BA0CE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6101" y="763351"/>
            <a:ext cx="4144132" cy="1284681"/>
          </a:xfrm>
          <a:prstGeom prst="rect">
            <a:avLst/>
          </a:prstGeom>
        </p:spPr>
      </p:pic>
      <p:graphicFrame>
        <p:nvGraphicFramePr>
          <p:cNvPr id="12" name="Object 11">
            <a:extLst>
              <a:ext uri="{FF2B5EF4-FFF2-40B4-BE49-F238E27FC236}">
                <a16:creationId xmlns:a16="http://schemas.microsoft.com/office/drawing/2014/main" id="{7D188D8D-14F2-645D-F454-BCAB938B4EC7}"/>
              </a:ext>
            </a:extLst>
          </p:cNvPr>
          <p:cNvGraphicFramePr>
            <a:graphicFrameLocks noChangeAspect="1"/>
          </p:cNvGraphicFramePr>
          <p:nvPr/>
        </p:nvGraphicFramePr>
        <p:xfrm>
          <a:off x="1132353" y="759599"/>
          <a:ext cx="2856297" cy="1115342"/>
        </p:xfrm>
        <a:graphic>
          <a:graphicData uri="http://schemas.openxmlformats.org/presentationml/2006/ole">
            <mc:AlternateContent xmlns:mc="http://schemas.openxmlformats.org/markup-compatibility/2006">
              <mc:Choice xmlns:v="urn:schemas-microsoft-com:vml" Requires="v">
                <p:oleObj r:id="rId4" imgW="8341637" imgH="3258250" progId="">
                  <p:embed/>
                </p:oleObj>
              </mc:Choice>
              <mc:Fallback>
                <p:oleObj r:id="rId4" imgW="8341637" imgH="3258250" progId="">
                  <p:embed/>
                  <p:pic>
                    <p:nvPicPr>
                      <p:cNvPr id="12" name="Object 11">
                        <a:extLst>
                          <a:ext uri="{FF2B5EF4-FFF2-40B4-BE49-F238E27FC236}">
                            <a16:creationId xmlns:a16="http://schemas.microsoft.com/office/drawing/2014/main" id="{19078252-6736-08A4-52C4-5C5E4C67D2E5}"/>
                          </a:ext>
                        </a:extLst>
                      </p:cNvPr>
                      <p:cNvPicPr/>
                      <p:nvPr/>
                    </p:nvPicPr>
                    <p:blipFill>
                      <a:blip r:embed="rId5"/>
                      <a:stretch>
                        <a:fillRect/>
                      </a:stretch>
                    </p:blipFill>
                    <p:spPr>
                      <a:xfrm>
                        <a:off x="1132353" y="759599"/>
                        <a:ext cx="2856297" cy="1115342"/>
                      </a:xfrm>
                      <a:prstGeom prst="rect">
                        <a:avLst/>
                      </a:prstGeom>
                    </p:spPr>
                  </p:pic>
                </p:oleObj>
              </mc:Fallback>
            </mc:AlternateContent>
          </a:graphicData>
        </a:graphic>
      </p:graphicFrame>
      <p:sp>
        <p:nvSpPr>
          <p:cNvPr id="13" name="Subtitle 2">
            <a:extLst>
              <a:ext uri="{FF2B5EF4-FFF2-40B4-BE49-F238E27FC236}">
                <a16:creationId xmlns:a16="http://schemas.microsoft.com/office/drawing/2014/main" id="{8F735F5D-E88E-7047-390F-01CA7486640B}"/>
              </a:ext>
            </a:extLst>
          </p:cNvPr>
          <p:cNvSpPr txBox="1">
            <a:spLocks/>
          </p:cNvSpPr>
          <p:nvPr/>
        </p:nvSpPr>
        <p:spPr>
          <a:xfrm>
            <a:off x="429950" y="2143693"/>
            <a:ext cx="6469080" cy="426883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Char char="•"/>
            </a:pPr>
            <a:r>
              <a:rPr lang="en-AU" dirty="0"/>
              <a:t>Nutrition program for pre schoolers</a:t>
            </a:r>
          </a:p>
          <a:p>
            <a:pPr marL="342900" indent="-342900" algn="l">
              <a:buFont typeface="Arial" panose="020B0604020202020204" pitchFamily="34" charset="0"/>
              <a:buChar char="•"/>
            </a:pPr>
            <a:r>
              <a:rPr lang="en-AU" dirty="0"/>
              <a:t>A number of education and literacy programs including provision of books, teaching the deaf, and teacher training programs. </a:t>
            </a:r>
          </a:p>
          <a:p>
            <a:pPr marL="342900" indent="-342900" algn="l">
              <a:buFont typeface="Arial" panose="020B0604020202020204" pitchFamily="34" charset="0"/>
              <a:buChar char="•"/>
            </a:pPr>
            <a:r>
              <a:rPr lang="en-AU" dirty="0"/>
              <a:t>Career guidance programs and support for community development</a:t>
            </a:r>
          </a:p>
          <a:p>
            <a:pPr marL="342900" indent="-342900" algn="l">
              <a:buFont typeface="Arial" panose="020B0604020202020204" pitchFamily="34" charset="0"/>
              <a:buChar char="•"/>
            </a:pPr>
            <a:r>
              <a:rPr lang="en-AU" dirty="0"/>
              <a:t>A drug rehabilitation project</a:t>
            </a:r>
          </a:p>
          <a:p>
            <a:pPr marL="342900" indent="-342900" algn="l">
              <a:buFont typeface="Arial" panose="020B0604020202020204" pitchFamily="34" charset="0"/>
              <a:buChar char="•"/>
            </a:pPr>
            <a:r>
              <a:rPr lang="en-AU" dirty="0"/>
              <a:t>A number of environmental projects including reef protection, community gardens, re forestation and air quality</a:t>
            </a:r>
          </a:p>
        </p:txBody>
      </p:sp>
      <p:pic>
        <p:nvPicPr>
          <p:cNvPr id="10" name="Picture 9" descr="A group of people standing in front of a sign&#10;&#10;AI-generated content may be incorrect.">
            <a:extLst>
              <a:ext uri="{FF2B5EF4-FFF2-40B4-BE49-F238E27FC236}">
                <a16:creationId xmlns:a16="http://schemas.microsoft.com/office/drawing/2014/main" id="{552B430B-0933-740B-4AFE-9AEF16B33D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99030" y="4282272"/>
            <a:ext cx="3857267" cy="2575727"/>
          </a:xfrm>
          <a:prstGeom prst="rect">
            <a:avLst/>
          </a:prstGeom>
        </p:spPr>
      </p:pic>
    </p:spTree>
    <p:extLst>
      <p:ext uri="{BB962C8B-B14F-4D97-AF65-F5344CB8AC3E}">
        <p14:creationId xmlns:p14="http://schemas.microsoft.com/office/powerpoint/2010/main" val="16588978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1ED46-0068-E845-DF26-88B4566F530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AA4E577-7A13-9E36-29AF-6AEA9D7D6A91}"/>
              </a:ext>
            </a:extLst>
          </p:cNvPr>
          <p:cNvSpPr>
            <a:spLocks noGrp="1"/>
          </p:cNvSpPr>
          <p:nvPr>
            <p:ph type="subTitle" idx="1"/>
          </p:nvPr>
        </p:nvSpPr>
        <p:spPr>
          <a:xfrm>
            <a:off x="4426664" y="869012"/>
            <a:ext cx="2898628" cy="887120"/>
          </a:xfrm>
        </p:spPr>
        <p:txBody>
          <a:bodyPr/>
          <a:lstStyle/>
          <a:p>
            <a:r>
              <a:rPr lang="en-AU" dirty="0"/>
              <a:t>International Toast</a:t>
            </a:r>
            <a:br>
              <a:rPr lang="en-AU" dirty="0"/>
            </a:br>
            <a:r>
              <a:rPr lang="en-AU" dirty="0"/>
              <a:t>August 6, 2025</a:t>
            </a:r>
          </a:p>
        </p:txBody>
      </p:sp>
      <p:pic>
        <p:nvPicPr>
          <p:cNvPr id="5" name="Picture 4" descr="A close-up of a logo&#10;&#10;AI-generated content may be incorrect.">
            <a:extLst>
              <a:ext uri="{FF2B5EF4-FFF2-40B4-BE49-F238E27FC236}">
                <a16:creationId xmlns:a16="http://schemas.microsoft.com/office/drawing/2014/main" id="{27FFF9AE-0E4C-3F12-D816-EA283A8F74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6101" y="763351"/>
            <a:ext cx="4144132" cy="1284681"/>
          </a:xfrm>
          <a:prstGeom prst="rect">
            <a:avLst/>
          </a:prstGeom>
        </p:spPr>
      </p:pic>
      <p:graphicFrame>
        <p:nvGraphicFramePr>
          <p:cNvPr id="12" name="Object 11">
            <a:extLst>
              <a:ext uri="{FF2B5EF4-FFF2-40B4-BE49-F238E27FC236}">
                <a16:creationId xmlns:a16="http://schemas.microsoft.com/office/drawing/2014/main" id="{7A6C9EF2-33F2-DFBA-0A93-80CE5CC70859}"/>
              </a:ext>
            </a:extLst>
          </p:cNvPr>
          <p:cNvGraphicFramePr>
            <a:graphicFrameLocks noChangeAspect="1"/>
          </p:cNvGraphicFramePr>
          <p:nvPr/>
        </p:nvGraphicFramePr>
        <p:xfrm>
          <a:off x="1132353" y="759599"/>
          <a:ext cx="2856297" cy="1115342"/>
        </p:xfrm>
        <a:graphic>
          <a:graphicData uri="http://schemas.openxmlformats.org/presentationml/2006/ole">
            <mc:AlternateContent xmlns:mc="http://schemas.openxmlformats.org/markup-compatibility/2006">
              <mc:Choice xmlns:v="urn:schemas-microsoft-com:vml" Requires="v">
                <p:oleObj r:id="rId3" imgW="8341637" imgH="3258250" progId="">
                  <p:embed/>
                </p:oleObj>
              </mc:Choice>
              <mc:Fallback>
                <p:oleObj r:id="rId3" imgW="8341637" imgH="3258250" progId="">
                  <p:embed/>
                  <p:pic>
                    <p:nvPicPr>
                      <p:cNvPr id="12" name="Object 11">
                        <a:extLst>
                          <a:ext uri="{FF2B5EF4-FFF2-40B4-BE49-F238E27FC236}">
                            <a16:creationId xmlns:a16="http://schemas.microsoft.com/office/drawing/2014/main" id="{BB9A5A48-E3A6-CB84-E96D-4A25CA2051DE}"/>
                          </a:ext>
                        </a:extLst>
                      </p:cNvPr>
                      <p:cNvPicPr/>
                      <p:nvPr/>
                    </p:nvPicPr>
                    <p:blipFill>
                      <a:blip r:embed="rId4"/>
                      <a:stretch>
                        <a:fillRect/>
                      </a:stretch>
                    </p:blipFill>
                    <p:spPr>
                      <a:xfrm>
                        <a:off x="1132353" y="759599"/>
                        <a:ext cx="2856297" cy="1115342"/>
                      </a:xfrm>
                      <a:prstGeom prst="rect">
                        <a:avLst/>
                      </a:prstGeom>
                    </p:spPr>
                  </p:pic>
                </p:oleObj>
              </mc:Fallback>
            </mc:AlternateContent>
          </a:graphicData>
        </a:graphic>
      </p:graphicFrame>
      <p:sp>
        <p:nvSpPr>
          <p:cNvPr id="13" name="Subtitle 2">
            <a:extLst>
              <a:ext uri="{FF2B5EF4-FFF2-40B4-BE49-F238E27FC236}">
                <a16:creationId xmlns:a16="http://schemas.microsoft.com/office/drawing/2014/main" id="{DAF8E6AA-0276-30B5-A95B-3091D1F36183}"/>
              </a:ext>
            </a:extLst>
          </p:cNvPr>
          <p:cNvSpPr txBox="1">
            <a:spLocks/>
          </p:cNvSpPr>
          <p:nvPr/>
        </p:nvSpPr>
        <p:spPr>
          <a:xfrm>
            <a:off x="429950" y="2143693"/>
            <a:ext cx="11523862" cy="448116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Char char="•"/>
            </a:pPr>
            <a:r>
              <a:rPr lang="en-AU" dirty="0"/>
              <a:t>The Club has received many District awards such as most outstanding Club and six of its members have received the RI Service Above Self Award.</a:t>
            </a:r>
          </a:p>
          <a:p>
            <a:pPr marL="342900" indent="-342900" algn="l">
              <a:buFont typeface="Arial" panose="020B0604020202020204" pitchFamily="34" charset="0"/>
              <a:buChar char="•"/>
            </a:pPr>
            <a:r>
              <a:rPr lang="en-AU" dirty="0"/>
              <a:t>RI </a:t>
            </a:r>
            <a:r>
              <a:rPr lang="en-US" dirty="0"/>
              <a:t>has honored the club with two Significant Achievement Awards, the first for establishing its funding arm, the Makati Rotary Club Foundation, Inc., and the other for Project Angels, an environmental advocacy program for the youth.</a:t>
            </a:r>
            <a:endParaRPr lang="en-AU" dirty="0"/>
          </a:p>
          <a:p>
            <a:pPr marL="342900" indent="-342900" algn="l">
              <a:buFont typeface="Arial" panose="020B0604020202020204" pitchFamily="34" charset="0"/>
              <a:buChar char="•"/>
            </a:pPr>
            <a:r>
              <a:rPr lang="en-AU" dirty="0"/>
              <a:t>The Club has sponsored the formation of 12 clubs, </a:t>
            </a:r>
            <a:r>
              <a:rPr lang="en-US" dirty="0"/>
              <a:t>all of which have grown in stature and contributed to the growth of the District.</a:t>
            </a:r>
          </a:p>
          <a:p>
            <a:pPr marL="342900" indent="-342900" algn="l">
              <a:buFont typeface="Arial" panose="020B0604020202020204" pitchFamily="34" charset="0"/>
              <a:buChar char="•"/>
            </a:pPr>
            <a:r>
              <a:rPr lang="en-US" dirty="0"/>
              <a:t>The Club has consistently been the District’s biggest contributor to The Rotary Foundation with an aggregated contribution of about US$3m</a:t>
            </a:r>
          </a:p>
          <a:p>
            <a:pPr marL="342900" indent="-342900" algn="l">
              <a:buFont typeface="Arial" panose="020B0604020202020204" pitchFamily="34" charset="0"/>
              <a:buChar char="•"/>
            </a:pPr>
            <a:r>
              <a:rPr lang="en-AU" dirty="0"/>
              <a:t>The Club has, or has had, four Arch Klumph Society members and currently has 29 “major donors”.</a:t>
            </a:r>
          </a:p>
        </p:txBody>
      </p:sp>
    </p:spTree>
    <p:extLst>
      <p:ext uri="{BB962C8B-B14F-4D97-AF65-F5344CB8AC3E}">
        <p14:creationId xmlns:p14="http://schemas.microsoft.com/office/powerpoint/2010/main" val="1284053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9525DC-C86C-F44A-D4AA-2A06D01CDAE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41CD7FC-C8D3-09E2-6EA2-F67F86901099}"/>
              </a:ext>
            </a:extLst>
          </p:cNvPr>
          <p:cNvSpPr>
            <a:spLocks noGrp="1"/>
          </p:cNvSpPr>
          <p:nvPr>
            <p:ph type="subTitle" idx="1"/>
          </p:nvPr>
        </p:nvSpPr>
        <p:spPr>
          <a:xfrm>
            <a:off x="4426664" y="869012"/>
            <a:ext cx="2898628" cy="887120"/>
          </a:xfrm>
        </p:spPr>
        <p:txBody>
          <a:bodyPr/>
          <a:lstStyle/>
          <a:p>
            <a:r>
              <a:rPr lang="en-AU" dirty="0"/>
              <a:t>International Toast</a:t>
            </a:r>
            <a:br>
              <a:rPr lang="en-AU" dirty="0"/>
            </a:br>
            <a:r>
              <a:rPr lang="en-AU" dirty="0"/>
              <a:t>August 6, 2025</a:t>
            </a:r>
          </a:p>
        </p:txBody>
      </p:sp>
      <p:pic>
        <p:nvPicPr>
          <p:cNvPr id="5" name="Picture 4" descr="A close-up of a logo&#10;&#10;AI-generated content may be incorrect.">
            <a:extLst>
              <a:ext uri="{FF2B5EF4-FFF2-40B4-BE49-F238E27FC236}">
                <a16:creationId xmlns:a16="http://schemas.microsoft.com/office/drawing/2014/main" id="{0107AFEA-75B7-0A3F-B39C-3E6A3386C2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6101" y="763351"/>
            <a:ext cx="4144132" cy="1284681"/>
          </a:xfrm>
          <a:prstGeom prst="rect">
            <a:avLst/>
          </a:prstGeom>
        </p:spPr>
      </p:pic>
      <p:graphicFrame>
        <p:nvGraphicFramePr>
          <p:cNvPr id="12" name="Object 11">
            <a:extLst>
              <a:ext uri="{FF2B5EF4-FFF2-40B4-BE49-F238E27FC236}">
                <a16:creationId xmlns:a16="http://schemas.microsoft.com/office/drawing/2014/main" id="{ECA578B7-E6FC-3613-2330-8AF232B5A936}"/>
              </a:ext>
            </a:extLst>
          </p:cNvPr>
          <p:cNvGraphicFramePr>
            <a:graphicFrameLocks noChangeAspect="1"/>
          </p:cNvGraphicFramePr>
          <p:nvPr/>
        </p:nvGraphicFramePr>
        <p:xfrm>
          <a:off x="1132353" y="759599"/>
          <a:ext cx="2856297" cy="1115342"/>
        </p:xfrm>
        <a:graphic>
          <a:graphicData uri="http://schemas.openxmlformats.org/presentationml/2006/ole">
            <mc:AlternateContent xmlns:mc="http://schemas.openxmlformats.org/markup-compatibility/2006">
              <mc:Choice xmlns:v="urn:schemas-microsoft-com:vml" Requires="v">
                <p:oleObj r:id="rId3" imgW="8341637" imgH="3258250" progId="">
                  <p:embed/>
                </p:oleObj>
              </mc:Choice>
              <mc:Fallback>
                <p:oleObj r:id="rId3" imgW="8341637" imgH="3258250" progId="">
                  <p:embed/>
                  <p:pic>
                    <p:nvPicPr>
                      <p:cNvPr id="12" name="Object 11">
                        <a:extLst>
                          <a:ext uri="{FF2B5EF4-FFF2-40B4-BE49-F238E27FC236}">
                            <a16:creationId xmlns:a16="http://schemas.microsoft.com/office/drawing/2014/main" id="{BB9A5A48-E3A6-CB84-E96D-4A25CA2051DE}"/>
                          </a:ext>
                        </a:extLst>
                      </p:cNvPr>
                      <p:cNvPicPr/>
                      <p:nvPr/>
                    </p:nvPicPr>
                    <p:blipFill>
                      <a:blip r:embed="rId4"/>
                      <a:stretch>
                        <a:fillRect/>
                      </a:stretch>
                    </p:blipFill>
                    <p:spPr>
                      <a:xfrm>
                        <a:off x="1132353" y="759599"/>
                        <a:ext cx="2856297" cy="1115342"/>
                      </a:xfrm>
                      <a:prstGeom prst="rect">
                        <a:avLst/>
                      </a:prstGeom>
                    </p:spPr>
                  </p:pic>
                </p:oleObj>
              </mc:Fallback>
            </mc:AlternateContent>
          </a:graphicData>
        </a:graphic>
      </p:graphicFrame>
      <p:sp>
        <p:nvSpPr>
          <p:cNvPr id="13" name="Subtitle 2">
            <a:extLst>
              <a:ext uri="{FF2B5EF4-FFF2-40B4-BE49-F238E27FC236}">
                <a16:creationId xmlns:a16="http://schemas.microsoft.com/office/drawing/2014/main" id="{F3B3B283-21FC-4BF9-8624-C1D8CF4014BF}"/>
              </a:ext>
            </a:extLst>
          </p:cNvPr>
          <p:cNvSpPr txBox="1">
            <a:spLocks/>
          </p:cNvSpPr>
          <p:nvPr/>
        </p:nvSpPr>
        <p:spPr>
          <a:xfrm>
            <a:off x="429950" y="2143694"/>
            <a:ext cx="7401065" cy="155493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Char char="•"/>
            </a:pPr>
            <a:r>
              <a:rPr lang="en-US" dirty="0"/>
              <a:t>The Club meets every Tuesday at noontime at the Conservatory of The Manila Peninsula.</a:t>
            </a:r>
          </a:p>
          <a:p>
            <a:pPr marL="342900" indent="-342900" algn="l">
              <a:buFont typeface="Arial" panose="020B0604020202020204" pitchFamily="34" charset="0"/>
              <a:buChar char="•"/>
            </a:pPr>
            <a:r>
              <a:rPr lang="en-US" dirty="0"/>
              <a:t>Current President is </a:t>
            </a:r>
            <a:r>
              <a:rPr lang="en-AU" dirty="0"/>
              <a:t>Eduardo Galvez</a:t>
            </a:r>
          </a:p>
          <a:p>
            <a:pPr marL="342900" indent="-342900" algn="l">
              <a:buFont typeface="Arial" panose="020B0604020202020204" pitchFamily="34" charset="0"/>
              <a:buChar char="•"/>
            </a:pPr>
            <a:endParaRPr lang="en-AU" dirty="0"/>
          </a:p>
          <a:p>
            <a:pPr marL="342900" indent="-342900" algn="l">
              <a:buFont typeface="Arial" panose="020B0604020202020204" pitchFamily="34" charset="0"/>
              <a:buChar char="•"/>
            </a:pPr>
            <a:endParaRPr lang="en-AU" dirty="0"/>
          </a:p>
        </p:txBody>
      </p:sp>
      <p:pic>
        <p:nvPicPr>
          <p:cNvPr id="4" name="Picture 3">
            <a:extLst>
              <a:ext uri="{FF2B5EF4-FFF2-40B4-BE49-F238E27FC236}">
                <a16:creationId xmlns:a16="http://schemas.microsoft.com/office/drawing/2014/main" id="{A52ED8DB-115A-AEF5-4B24-A15FD8DD694D}"/>
              </a:ext>
            </a:extLst>
          </p:cNvPr>
          <p:cNvPicPr>
            <a:picLocks noChangeAspect="1"/>
          </p:cNvPicPr>
          <p:nvPr/>
        </p:nvPicPr>
        <p:blipFill>
          <a:blip r:embed="rId5"/>
          <a:stretch>
            <a:fillRect/>
          </a:stretch>
        </p:blipFill>
        <p:spPr>
          <a:xfrm>
            <a:off x="8370277" y="2048032"/>
            <a:ext cx="3118941" cy="4481238"/>
          </a:xfrm>
          <a:prstGeom prst="rect">
            <a:avLst/>
          </a:prstGeom>
        </p:spPr>
      </p:pic>
      <p:sp>
        <p:nvSpPr>
          <p:cNvPr id="6" name="Subtitle 2">
            <a:extLst>
              <a:ext uri="{FF2B5EF4-FFF2-40B4-BE49-F238E27FC236}">
                <a16:creationId xmlns:a16="http://schemas.microsoft.com/office/drawing/2014/main" id="{5E42C04D-707E-B0E0-9F78-96C6DC896820}"/>
              </a:ext>
            </a:extLst>
          </p:cNvPr>
          <p:cNvSpPr txBox="1">
            <a:spLocks/>
          </p:cNvSpPr>
          <p:nvPr/>
        </p:nvSpPr>
        <p:spPr>
          <a:xfrm>
            <a:off x="1121610" y="3429000"/>
            <a:ext cx="6017743" cy="32766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buFont typeface="Arial" panose="020B0604020202020204" pitchFamily="34" charset="0"/>
              <a:buChar char="•"/>
            </a:pPr>
            <a:endParaRPr lang="en-AU" dirty="0"/>
          </a:p>
          <a:p>
            <a:r>
              <a:rPr lang="en-AU" sz="2800" b="1" dirty="0"/>
              <a:t>A toast to President Eduardo Galvez and the </a:t>
            </a:r>
            <a:br>
              <a:rPr lang="en-AU" sz="2800" b="1" dirty="0"/>
            </a:br>
            <a:r>
              <a:rPr lang="en-AU" sz="2800" b="1" dirty="0"/>
              <a:t>members of the Rotary Club of </a:t>
            </a:r>
            <a:br>
              <a:rPr lang="en-AU" sz="2800" b="1" dirty="0"/>
            </a:br>
            <a:r>
              <a:rPr lang="en-AU" sz="2800" b="1" dirty="0"/>
              <a:t>Makati, </a:t>
            </a:r>
            <a:r>
              <a:rPr lang="en-AU" sz="2800" b="1" dirty="0" err="1"/>
              <a:t>Phillipines</a:t>
            </a:r>
            <a:endParaRPr lang="en-AU" sz="2800" b="1" dirty="0"/>
          </a:p>
          <a:p>
            <a:pPr marL="342900" indent="-342900">
              <a:buFont typeface="Arial" panose="020B0604020202020204" pitchFamily="34" charset="0"/>
              <a:buChar char="•"/>
            </a:pPr>
            <a:endParaRPr lang="en-AU" dirty="0"/>
          </a:p>
          <a:p>
            <a:r>
              <a:rPr lang="en-AU" dirty="0"/>
              <a:t>rotaryclubmakati.org</a:t>
            </a:r>
          </a:p>
        </p:txBody>
      </p:sp>
    </p:spTree>
    <p:extLst>
      <p:ext uri="{BB962C8B-B14F-4D97-AF65-F5344CB8AC3E}">
        <p14:creationId xmlns:p14="http://schemas.microsoft.com/office/powerpoint/2010/main" val="15913358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171</TotalTime>
  <Words>424</Words>
  <Application>Microsoft Office PowerPoint</Application>
  <PresentationFormat>Widescreen</PresentationFormat>
  <Paragraphs>39</Paragraphs>
  <Slides>9</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0</vt:i4>
      </vt:variant>
      <vt:variant>
        <vt:lpstr>Slide Titles</vt:lpstr>
      </vt:variant>
      <vt:variant>
        <vt:i4>9</vt:i4>
      </vt:variant>
    </vt:vector>
  </HeadingPairs>
  <TitlesOfParts>
    <vt:vector size="13" baseType="lpstr">
      <vt:lpstr>Aptos</vt:lpstr>
      <vt:lpstr>Aptos Display</vt:lpstr>
      <vt:lpstr>Arial</vt:lpstr>
      <vt:lpstr>Office Theme</vt:lpstr>
      <vt:lpstr>Rotary Club of Makati, Philipines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Ian Ballantine</dc:creator>
  <cp:lastModifiedBy>Ian Ballantine</cp:lastModifiedBy>
  <cp:revision>12</cp:revision>
  <dcterms:created xsi:type="dcterms:W3CDTF">2025-08-01T01:56:10Z</dcterms:created>
  <dcterms:modified xsi:type="dcterms:W3CDTF">2025-08-11T01:50:36Z</dcterms:modified>
</cp:coreProperties>
</file>